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2.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3.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notesSlides/notesSlide4.xml" ContentType="application/vnd.openxmlformats-officedocument.presentationml.notesSlide+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notesSlides/notesSlide5.xml" ContentType="application/vnd.openxmlformats-officedocument.presentationml.notesSlide+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 id="2147483680" r:id="rId2"/>
    <p:sldMasterId id="2147483785" r:id="rId3"/>
  </p:sldMasterIdLst>
  <p:notesMasterIdLst>
    <p:notesMasterId r:id="rId57"/>
  </p:notesMasterIdLst>
  <p:sldIdLst>
    <p:sldId id="256" r:id="rId4"/>
    <p:sldId id="259" r:id="rId5"/>
    <p:sldId id="289" r:id="rId6"/>
    <p:sldId id="290" r:id="rId7"/>
    <p:sldId id="293" r:id="rId8"/>
    <p:sldId id="287" r:id="rId9"/>
    <p:sldId id="299" r:id="rId10"/>
    <p:sldId id="300" r:id="rId11"/>
    <p:sldId id="298" r:id="rId12"/>
    <p:sldId id="297" r:id="rId13"/>
    <p:sldId id="304" r:id="rId14"/>
    <p:sldId id="301" r:id="rId15"/>
    <p:sldId id="303" r:id="rId16"/>
    <p:sldId id="302" r:id="rId17"/>
    <p:sldId id="305" r:id="rId18"/>
    <p:sldId id="306" r:id="rId19"/>
    <p:sldId id="307" r:id="rId20"/>
    <p:sldId id="308" r:id="rId21"/>
    <p:sldId id="309" r:id="rId22"/>
    <p:sldId id="278" r:id="rId23"/>
    <p:sldId id="294" r:id="rId24"/>
    <p:sldId id="295" r:id="rId25"/>
    <p:sldId id="288" r:id="rId26"/>
    <p:sldId id="273" r:id="rId27"/>
    <p:sldId id="274" r:id="rId28"/>
    <p:sldId id="291" r:id="rId29"/>
    <p:sldId id="277" r:id="rId30"/>
    <p:sldId id="280" r:id="rId31"/>
    <p:sldId id="275" r:id="rId32"/>
    <p:sldId id="279" r:id="rId33"/>
    <p:sldId id="292" r:id="rId34"/>
    <p:sldId id="285" r:id="rId35"/>
    <p:sldId id="286" r:id="rId36"/>
    <p:sldId id="284" r:id="rId37"/>
    <p:sldId id="281" r:id="rId38"/>
    <p:sldId id="282" r:id="rId39"/>
    <p:sldId id="283" r:id="rId40"/>
    <p:sldId id="276" r:id="rId41"/>
    <p:sldId id="257" r:id="rId42"/>
    <p:sldId id="258"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2" d="100"/>
          <a:sy n="62" d="100"/>
        </p:scale>
        <p:origin x="504" y="2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DF8FC-9B40-4DA9-BCB7-9AAAB899C79C}" type="datetimeFigureOut">
              <a:rPr lang="en-GB" smtClean="0"/>
              <a:t>11/06/2021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5FBAE-5CD4-49E0-85D1-1F44AADB0D68}" type="slidenum">
              <a:rPr lang="en-GB" smtClean="0"/>
              <a:t>‹#›</a:t>
            </a:fld>
            <a:endParaRPr lang="en-GB"/>
          </a:p>
        </p:txBody>
      </p:sp>
    </p:spTree>
    <p:extLst>
      <p:ext uri="{BB962C8B-B14F-4D97-AF65-F5344CB8AC3E}">
        <p14:creationId xmlns:p14="http://schemas.microsoft.com/office/powerpoint/2010/main" val="2240366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Crux is diagnosis and I diagnosed it well.</a:t>
            </a:r>
            <a:endParaRPr lang="en-GB" dirty="0"/>
          </a:p>
        </p:txBody>
      </p:sp>
      <p:sp>
        <p:nvSpPr>
          <p:cNvPr id="4" name="Slide Number Placeholder 3"/>
          <p:cNvSpPr>
            <a:spLocks noGrp="1"/>
          </p:cNvSpPr>
          <p:nvPr>
            <p:ph type="sldNum" sz="quarter" idx="10"/>
          </p:nvPr>
        </p:nvSpPr>
        <p:spPr/>
        <p:txBody>
          <a:bodyPr/>
          <a:lstStyle/>
          <a:p>
            <a:fld id="{75A5FBAE-5CD4-49E0-85D1-1F44AADB0D68}" type="slidenum">
              <a:rPr lang="en-GB" smtClean="0"/>
              <a:t>25</a:t>
            </a:fld>
            <a:endParaRPr lang="en-GB"/>
          </a:p>
        </p:txBody>
      </p:sp>
    </p:spTree>
    <p:extLst>
      <p:ext uri="{BB962C8B-B14F-4D97-AF65-F5344CB8AC3E}">
        <p14:creationId xmlns:p14="http://schemas.microsoft.com/office/powerpoint/2010/main" val="34626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B6594EE-A27A-4F78-81DF-4F6811F8D448}" type="slidenum">
              <a:rPr lang="en-GB" smtClean="0"/>
              <a:t>35</a:t>
            </a:fld>
            <a:endParaRPr lang="en-GB"/>
          </a:p>
        </p:txBody>
      </p:sp>
    </p:spTree>
    <p:extLst>
      <p:ext uri="{BB962C8B-B14F-4D97-AF65-F5344CB8AC3E}">
        <p14:creationId xmlns:p14="http://schemas.microsoft.com/office/powerpoint/2010/main" val="4189057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Product readiness</a:t>
            </a:r>
          </a:p>
          <a:p>
            <a:r>
              <a:rPr lang="en-GB" dirty="0" smtClean="0"/>
              <a:t>Reliability</a:t>
            </a:r>
          </a:p>
          <a:p>
            <a:r>
              <a:rPr lang="en-GB" dirty="0" smtClean="0"/>
              <a:t>Compatibility</a:t>
            </a:r>
          </a:p>
          <a:p>
            <a:r>
              <a:rPr lang="en-GB" dirty="0" smtClean="0"/>
              <a:t>Customer Experience</a:t>
            </a:r>
          </a:p>
          <a:p>
            <a:r>
              <a:rPr lang="en-GB" dirty="0" smtClean="0"/>
              <a:t>Increased App Ratings  </a:t>
            </a:r>
          </a:p>
          <a:p>
            <a:r>
              <a:rPr lang="en-GB" dirty="0" smtClean="0"/>
              <a:t>Predictive Maintenance</a:t>
            </a:r>
          </a:p>
          <a:p>
            <a:endParaRPr lang="en-GB" dirty="0"/>
          </a:p>
        </p:txBody>
      </p:sp>
      <p:sp>
        <p:nvSpPr>
          <p:cNvPr id="4" name="Slide Number Placeholder 3"/>
          <p:cNvSpPr>
            <a:spLocks noGrp="1"/>
          </p:cNvSpPr>
          <p:nvPr>
            <p:ph type="sldNum" sz="quarter" idx="10"/>
          </p:nvPr>
        </p:nvSpPr>
        <p:spPr/>
        <p:txBody>
          <a:bodyPr/>
          <a:lstStyle/>
          <a:p>
            <a:fld id="{2B6594EE-A27A-4F78-81DF-4F6811F8D448}" type="slidenum">
              <a:rPr lang="en-GB" smtClean="0"/>
              <a:t>36</a:t>
            </a:fld>
            <a:endParaRPr lang="en-GB"/>
          </a:p>
        </p:txBody>
      </p:sp>
    </p:spTree>
    <p:extLst>
      <p:ext uri="{BB962C8B-B14F-4D97-AF65-F5344CB8AC3E}">
        <p14:creationId xmlns:p14="http://schemas.microsoft.com/office/powerpoint/2010/main" val="316748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5A5FBAE-5CD4-49E0-85D1-1F44AADB0D68}" type="slidenum">
              <a:rPr lang="en-GB" smtClean="0"/>
              <a:t>38</a:t>
            </a:fld>
            <a:endParaRPr lang="en-GB"/>
          </a:p>
        </p:txBody>
      </p:sp>
    </p:spTree>
    <p:extLst>
      <p:ext uri="{BB962C8B-B14F-4D97-AF65-F5344CB8AC3E}">
        <p14:creationId xmlns:p14="http://schemas.microsoft.com/office/powerpoint/2010/main" val="87412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Please check at Whirlpool ; how much of the test cases would require testing from HMI to Mobile app? ( This is needed when</a:t>
            </a:r>
            <a:r>
              <a:rPr lang="en-GB" baseline="0" dirty="0" smtClean="0"/>
              <a:t> Mobile app is in progress and HMI is stabilized ; as a use case </a:t>
            </a:r>
            <a:r>
              <a:rPr lang="en-GB" baseline="0" dirty="0" err="1" smtClean="0"/>
              <a:t>case</a:t>
            </a:r>
            <a:r>
              <a:rPr lang="en-GB" baseline="0" dirty="0" smtClean="0"/>
              <a:t> when someone clicks ok or pause button in HMI then the response has to come back to app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B6594EE-A27A-4F78-81DF-4F6811F8D448}" type="slidenum">
              <a:rPr kumimoji="0" lang="en-GB" sz="1200" b="0" i="0" u="none" strike="noStrike" kern="1200" cap="none" spc="0" normalizeH="0" baseline="0" noProof="0" smtClean="0">
                <a:ln>
                  <a:noFill/>
                </a:ln>
                <a:solidFill>
                  <a:prstClr val="black"/>
                </a:solidFill>
                <a:effectLst/>
                <a:uLnTx/>
                <a:uFillTx/>
                <a:latin typeface="Bosch Office Sans" pitchFamily="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Bosch Office Sans" pitchFamily="2" charset="0"/>
              <a:ea typeface="+mn-ea"/>
              <a:cs typeface="+mn-cs"/>
            </a:endParaRPr>
          </a:p>
        </p:txBody>
      </p:sp>
    </p:spTree>
    <p:extLst>
      <p:ext uri="{BB962C8B-B14F-4D97-AF65-F5344CB8AC3E}">
        <p14:creationId xmlns:p14="http://schemas.microsoft.com/office/powerpoint/2010/main" val="2778936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57183" indent="0" algn="ctr">
              <a:buNone/>
              <a:defRPr sz="1999"/>
            </a:lvl2pPr>
            <a:lvl3pPr marL="914367" indent="0" algn="ctr">
              <a:buNone/>
              <a:defRPr sz="1799"/>
            </a:lvl3pPr>
            <a:lvl4pPr marL="1371551" indent="0" algn="ctr">
              <a:buNone/>
              <a:defRPr sz="1600"/>
            </a:lvl4pPr>
            <a:lvl5pPr marL="1828734" indent="0" algn="ctr">
              <a:buNone/>
              <a:defRPr sz="1600"/>
            </a:lvl5pPr>
            <a:lvl6pPr marL="2285919" indent="0" algn="ctr">
              <a:buNone/>
              <a:defRPr sz="1600"/>
            </a:lvl6pPr>
            <a:lvl7pPr marL="2743102" indent="0" algn="ctr">
              <a:buNone/>
              <a:defRPr sz="1600"/>
            </a:lvl7pPr>
            <a:lvl8pPr marL="3200286" indent="0" algn="ctr">
              <a:buNone/>
              <a:defRPr sz="1600"/>
            </a:lvl8pPr>
            <a:lvl9pPr marL="3657470" indent="0" algn="ctr">
              <a:buNone/>
              <a:defRPr sz="160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346075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4133403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053" y="365221"/>
            <a:ext cx="2627526" cy="5811744"/>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837423" y="365221"/>
            <a:ext cx="7663811" cy="58117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34750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A771A8B-BD1A-4800-8571-A89B46E91D41}"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1766191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771A8B-BD1A-4800-8571-A89B46E91D41}"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1231928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A771A8B-BD1A-4800-8571-A89B46E91D41}"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1349598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A771A8B-BD1A-4800-8571-A89B46E91D41}"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3469651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A771A8B-BD1A-4800-8571-A89B46E91D41}" type="datetimeFigureOut">
              <a:rPr lang="en-GB" smtClean="0"/>
              <a:t>11/06/2021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977320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A771A8B-BD1A-4800-8571-A89B46E91D41}" type="datetimeFigureOut">
              <a:rPr lang="en-GB" smtClean="0"/>
              <a:t>11/06/2021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20823273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771A8B-BD1A-4800-8571-A89B46E91D41}" type="datetimeFigureOut">
              <a:rPr lang="en-GB" smtClean="0"/>
              <a:t>11/06/2021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37321092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771A8B-BD1A-4800-8571-A89B46E91D41}"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2442102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402949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771A8B-BD1A-4800-8571-A89B46E91D41}"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483097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771A8B-BD1A-4800-8571-A89B46E91D41}"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1132884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771A8B-BD1A-4800-8571-A89B46E91D41}"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497DE-6E7D-473C-96C6-7CFA206AA2D3}" type="slidenum">
              <a:rPr lang="en-GB" smtClean="0"/>
              <a:t>‹#›</a:t>
            </a:fld>
            <a:endParaRPr lang="en-GB"/>
          </a:p>
        </p:txBody>
      </p:sp>
    </p:spTree>
    <p:extLst>
      <p:ext uri="{BB962C8B-B14F-4D97-AF65-F5344CB8AC3E}">
        <p14:creationId xmlns:p14="http://schemas.microsoft.com/office/powerpoint/2010/main" val="9905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442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0162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2551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6820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750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478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3547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719" y="1709651"/>
            <a:ext cx="10514805" cy="2852941"/>
          </a:xfrm>
        </p:spPr>
        <p:txBody>
          <a:bodyPr anchor="b"/>
          <a:lstStyle>
            <a:lvl1pPr>
              <a:defRPr sz="5999"/>
            </a:lvl1pPr>
          </a:lstStyle>
          <a:p>
            <a:r>
              <a:rPr lang="en-US" smtClean="0"/>
              <a:t>Click to edit Master title style</a:t>
            </a:r>
            <a:endParaRPr lang="de-DE"/>
          </a:p>
        </p:txBody>
      </p:sp>
      <p:sp>
        <p:nvSpPr>
          <p:cNvPr id="3" name="Text Placeholder 2"/>
          <p:cNvSpPr>
            <a:spLocks noGrp="1"/>
          </p:cNvSpPr>
          <p:nvPr>
            <p:ph type="body" idx="1"/>
          </p:nvPr>
        </p:nvSpPr>
        <p:spPr>
          <a:xfrm>
            <a:off x="832719" y="4589055"/>
            <a:ext cx="10514805" cy="1501455"/>
          </a:xfrm>
        </p:spPr>
        <p:txBody>
          <a:bodyPr/>
          <a:lstStyle>
            <a:lvl1pPr marL="0" indent="0">
              <a:buNone/>
              <a:defRPr sz="2400">
                <a:solidFill>
                  <a:schemeClr val="tx1">
                    <a:tint val="75000"/>
                  </a:schemeClr>
                </a:solidFill>
              </a:defRPr>
            </a:lvl1pPr>
            <a:lvl2pPr marL="457183" indent="0">
              <a:buNone/>
              <a:defRPr sz="1999">
                <a:solidFill>
                  <a:schemeClr val="tx1">
                    <a:tint val="75000"/>
                  </a:schemeClr>
                </a:solidFill>
              </a:defRPr>
            </a:lvl2pPr>
            <a:lvl3pPr marL="914367" indent="0">
              <a:buNone/>
              <a:defRPr sz="1799">
                <a:solidFill>
                  <a:schemeClr val="tx1">
                    <a:tint val="75000"/>
                  </a:schemeClr>
                </a:solidFill>
              </a:defRPr>
            </a:lvl3pPr>
            <a:lvl4pPr marL="1371551" indent="0">
              <a:buNone/>
              <a:defRPr sz="1600">
                <a:solidFill>
                  <a:schemeClr val="tx1">
                    <a:tint val="75000"/>
                  </a:schemeClr>
                </a:solidFill>
              </a:defRPr>
            </a:lvl4pPr>
            <a:lvl5pPr marL="1828734" indent="0">
              <a:buNone/>
              <a:defRPr sz="1600">
                <a:solidFill>
                  <a:schemeClr val="tx1">
                    <a:tint val="75000"/>
                  </a:schemeClr>
                </a:solidFill>
              </a:defRPr>
            </a:lvl5pPr>
            <a:lvl6pPr marL="2285919" indent="0">
              <a:buNone/>
              <a:defRPr sz="1600">
                <a:solidFill>
                  <a:schemeClr val="tx1">
                    <a:tint val="75000"/>
                  </a:schemeClr>
                </a:solidFill>
              </a:defRPr>
            </a:lvl6pPr>
            <a:lvl7pPr marL="2743102" indent="0">
              <a:buNone/>
              <a:defRPr sz="1600">
                <a:solidFill>
                  <a:schemeClr val="tx1">
                    <a:tint val="75000"/>
                  </a:schemeClr>
                </a:solidFill>
              </a:defRPr>
            </a:lvl7pPr>
            <a:lvl8pPr marL="3200286" indent="0">
              <a:buNone/>
              <a:defRPr sz="1600">
                <a:solidFill>
                  <a:schemeClr val="tx1">
                    <a:tint val="75000"/>
                  </a:schemeClr>
                </a:solidFill>
              </a:defRPr>
            </a:lvl8pPr>
            <a:lvl9pPr marL="365747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1981268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6/11/2021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8504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5429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01584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1918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Only Title">
    <p:spTree>
      <p:nvGrpSpPr>
        <p:cNvPr id="1" name=""/>
        <p:cNvGrpSpPr/>
        <p:nvPr/>
      </p:nvGrpSpPr>
      <p:grpSpPr>
        <a:xfrm>
          <a:off x="0" y="0"/>
          <a:ext cx="0" cy="0"/>
          <a:chOff x="0" y="0"/>
          <a:chExt cx="0" cy="0"/>
        </a:xfrm>
      </p:grpSpPr>
      <p:sp>
        <p:nvSpPr>
          <p:cNvPr id="2" name="chapter_title"/>
          <p:cNvSpPr>
            <a:spLocks noGrp="1"/>
          </p:cNvSpPr>
          <p:nvPr>
            <p:ph type="body" idx="15" hasCustomPrompt="1"/>
          </p:nvPr>
        </p:nvSpPr>
        <p:spPr>
          <a:xfrm>
            <a:off x="287950" y="288074"/>
            <a:ext cx="11616806" cy="432111"/>
          </a:xfrm>
        </p:spPr>
        <p:txBody>
          <a:bodyPr vert="horz" lIns="0" tIns="0" rIns="0" bIns="0" rtlCol="0">
            <a:noAutofit/>
          </a:bodyPr>
          <a:lstStyle>
            <a:lvl1pPr>
              <a:lnSpc>
                <a:spcPct val="89000"/>
              </a:lnSpc>
              <a:buNone/>
              <a:defRPr lang="de-DE" sz="3112" kern="0" baseline="0">
                <a:solidFill>
                  <a:schemeClr val="tx1"/>
                </a:solidFill>
                <a:latin typeface="+mn-lt"/>
                <a:ea typeface="+mn-ea"/>
                <a:cs typeface="+mn-cs"/>
              </a:defRPr>
            </a:lvl1pPr>
          </a:lstStyle>
          <a:p>
            <a:pPr marL="0" lvl="0" indent="0">
              <a:spcBef>
                <a:spcPts val="0"/>
              </a:spcBef>
              <a:buFont typeface="Wingdings 3" panose="05040102010807070707" pitchFamily="18" charset="2"/>
            </a:pPr>
            <a:r>
              <a:rPr lang="en-US" noProof="1"/>
              <a:t>Add Chapter Title</a:t>
            </a:r>
          </a:p>
        </p:txBody>
      </p:sp>
      <p:sp>
        <p:nvSpPr>
          <p:cNvPr id="9" name="slide_title">
            <a:extLst>
              <a:ext uri="{FF2B5EF4-FFF2-40B4-BE49-F238E27FC236}">
                <a16:creationId xmlns:a16="http://schemas.microsoft.com/office/drawing/2014/main" id="{CE9D89DE-4B7A-4152-8E47-903CAF20AB0B}"/>
              </a:ext>
            </a:extLst>
          </p:cNvPr>
          <p:cNvSpPr>
            <a:spLocks noGrp="1"/>
          </p:cNvSpPr>
          <p:nvPr>
            <p:ph type="title" sz="quarter" hasCustomPrompt="1"/>
          </p:nvPr>
        </p:nvSpPr>
        <p:spPr>
          <a:xfrm>
            <a:off x="287950" y="720185"/>
            <a:ext cx="11616806" cy="432111"/>
          </a:xfrm>
        </p:spPr>
        <p:txBody>
          <a:bodyPr/>
          <a:lstStyle/>
          <a:p>
            <a:r>
              <a:rPr lang="en-US" noProof="1"/>
              <a:t>Add Slide Title</a:t>
            </a:r>
          </a:p>
        </p:txBody>
      </p:sp>
      <p:sp>
        <p:nvSpPr>
          <p:cNvPr id="6" name="Slide Number Placeholder 5"/>
          <p:cNvSpPr>
            <a:spLocks noGrp="1"/>
          </p:cNvSpPr>
          <p:nvPr>
            <p:ph type="sldNum" sz="quarter" idx="12"/>
          </p:nvPr>
        </p:nvSpPr>
        <p:spPr>
          <a:xfrm>
            <a:off x="287950" y="6255653"/>
            <a:ext cx="320415" cy="455906"/>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 y="6137815"/>
            <a:ext cx="151089" cy="720185"/>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6116" y="6073574"/>
            <a:ext cx="1216730" cy="639397"/>
          </a:xfrm>
          <a:prstGeom prst="rect">
            <a:avLst/>
          </a:prstGeom>
          <a:ln w="0">
            <a:noFill/>
          </a:ln>
          <a:effectLst/>
        </p:spPr>
      </p:pic>
      <p:sp>
        <p:nvSpPr>
          <p:cNvPr id="32" name="sax_Navi" hidden="1">
            <a:extLst>
              <a:ext uri="{FF2B5EF4-FFF2-40B4-BE49-F238E27FC236}">
                <a16:creationId xmlns:a16="http://schemas.microsoft.com/office/drawing/2014/main" id="{079A7423-3C19-40EB-89DF-43B57177B5C8}"/>
              </a:ext>
            </a:extLst>
          </p:cNvPr>
          <p:cNvSpPr txBox="1"/>
          <p:nvPr userDrawn="1"/>
        </p:nvSpPr>
        <p:spPr>
          <a:xfrm>
            <a:off x="288083" y="1440370"/>
            <a:ext cx="2356682" cy="4633191"/>
          </a:xfrm>
          <a:prstGeom prst="rect">
            <a:avLst/>
          </a:prstGeom>
          <a:solidFill>
            <a:schemeClr val="bg1"/>
          </a:solidFill>
          <a:ln>
            <a:noFill/>
          </a:ln>
        </p:spPr>
        <p:txBody>
          <a:bodyPr wrap="square" lIns="0" tIns="0" rIns="0" bIns="0" rtlCol="0">
            <a:noAutofit/>
          </a:bodyPr>
          <a:lstStyle/>
          <a:p>
            <a:pPr marR="0" defTabSz="1016264" eaLnBrk="1" fontAlgn="auto" latinLnBrk="0" hangingPunct="1">
              <a:lnSpc>
                <a:spcPts val="2556"/>
              </a:lnSpc>
              <a:spcBef>
                <a:spcPts val="556"/>
              </a:spcBef>
              <a:spcAft>
                <a:spcPts val="0"/>
              </a:spcAft>
              <a:buClrTx/>
              <a:buSzTx/>
              <a:buFontTx/>
              <a:buNone/>
              <a:tabLst/>
            </a:pPr>
            <a:endParaRPr kumimoji="0" lang="en-US" sz="2001" b="0" i="0" u="none" strike="noStrike" kern="0" cap="none" spc="0" normalizeH="0" baseline="0" noProof="1">
              <a:ln>
                <a:noFill/>
              </a:ln>
              <a:solidFill>
                <a:srgbClr val="000000"/>
              </a:solidFill>
              <a:effectLst/>
              <a:uLnTx/>
              <a:uFillTx/>
              <a:latin typeface="+mn-lt"/>
            </a:endParaRPr>
          </a:p>
        </p:txBody>
      </p:sp>
      <p:sp>
        <p:nvSpPr>
          <p:cNvPr id="33" name="sax_Navi_Eintrag" hidden="1">
            <a:extLst>
              <a:ext uri="{FF2B5EF4-FFF2-40B4-BE49-F238E27FC236}">
                <a16:creationId xmlns:a16="http://schemas.microsoft.com/office/drawing/2014/main" id="{A99E10EC-5312-4B7E-A5BC-879BA9DC51E1}"/>
              </a:ext>
            </a:extLst>
          </p:cNvPr>
          <p:cNvSpPr txBox="1"/>
          <p:nvPr userDrawn="1"/>
        </p:nvSpPr>
        <p:spPr>
          <a:xfrm>
            <a:off x="380110" y="1440370"/>
            <a:ext cx="2216641" cy="236061"/>
          </a:xfrm>
          <a:prstGeom prst="rect">
            <a:avLst/>
          </a:prstGeom>
          <a:solidFill>
            <a:schemeClr val="bg1">
              <a:alpha val="99000"/>
            </a:schemeClr>
          </a:solidFill>
          <a:ln>
            <a:noFill/>
            <a:prstDash val="lgDash"/>
          </a:ln>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34" name="sax_Navi_Eintrag" hidden="1">
            <a:extLst>
              <a:ext uri="{FF2B5EF4-FFF2-40B4-BE49-F238E27FC236}">
                <a16:creationId xmlns:a16="http://schemas.microsoft.com/office/drawing/2014/main" id="{69489E0B-BCF9-4C0D-9F9A-E9604F94994E}"/>
              </a:ext>
            </a:extLst>
          </p:cNvPr>
          <p:cNvSpPr txBox="1"/>
          <p:nvPr userDrawn="1"/>
        </p:nvSpPr>
        <p:spPr>
          <a:xfrm>
            <a:off x="380110" y="1676431"/>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38" name="sax_Navi_Eintrag" hidden="1">
            <a:extLst>
              <a:ext uri="{FF2B5EF4-FFF2-40B4-BE49-F238E27FC236}">
                <a16:creationId xmlns:a16="http://schemas.microsoft.com/office/drawing/2014/main" id="{A779CC69-0D88-4368-A15E-4F84DA1B1A3C}"/>
              </a:ext>
            </a:extLst>
          </p:cNvPr>
          <p:cNvSpPr txBox="1"/>
          <p:nvPr userDrawn="1"/>
        </p:nvSpPr>
        <p:spPr>
          <a:xfrm>
            <a:off x="380110" y="1912492"/>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56" name="sax_Navi_Eintrag" hidden="1">
            <a:extLst>
              <a:ext uri="{FF2B5EF4-FFF2-40B4-BE49-F238E27FC236}">
                <a16:creationId xmlns:a16="http://schemas.microsoft.com/office/drawing/2014/main" id="{6D0059F0-0830-4571-8695-97E4DE0EB226}"/>
              </a:ext>
            </a:extLst>
          </p:cNvPr>
          <p:cNvSpPr txBox="1"/>
          <p:nvPr userDrawn="1"/>
        </p:nvSpPr>
        <p:spPr>
          <a:xfrm>
            <a:off x="380110" y="2148552"/>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57" name="sax_Navi_Eintrag" hidden="1">
            <a:extLst>
              <a:ext uri="{FF2B5EF4-FFF2-40B4-BE49-F238E27FC236}">
                <a16:creationId xmlns:a16="http://schemas.microsoft.com/office/drawing/2014/main" id="{317B406B-B578-493A-A58D-009FFF5E7795}"/>
              </a:ext>
            </a:extLst>
          </p:cNvPr>
          <p:cNvSpPr txBox="1"/>
          <p:nvPr userDrawn="1"/>
        </p:nvSpPr>
        <p:spPr>
          <a:xfrm>
            <a:off x="380110" y="2384613"/>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58" name="sax_Navi_Eintrag" hidden="1">
            <a:extLst>
              <a:ext uri="{FF2B5EF4-FFF2-40B4-BE49-F238E27FC236}">
                <a16:creationId xmlns:a16="http://schemas.microsoft.com/office/drawing/2014/main" id="{9BE0C708-D646-4462-9A28-9A8D10934DAA}"/>
              </a:ext>
            </a:extLst>
          </p:cNvPr>
          <p:cNvSpPr txBox="1"/>
          <p:nvPr userDrawn="1"/>
        </p:nvSpPr>
        <p:spPr>
          <a:xfrm>
            <a:off x="380110" y="2620674"/>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59" name="sax_Navi_Eintrag" hidden="1">
            <a:extLst>
              <a:ext uri="{FF2B5EF4-FFF2-40B4-BE49-F238E27FC236}">
                <a16:creationId xmlns:a16="http://schemas.microsoft.com/office/drawing/2014/main" id="{4DB16625-FDF1-4D31-8FA5-F4147F8BEEE8}"/>
              </a:ext>
            </a:extLst>
          </p:cNvPr>
          <p:cNvSpPr txBox="1"/>
          <p:nvPr userDrawn="1"/>
        </p:nvSpPr>
        <p:spPr>
          <a:xfrm>
            <a:off x="380110" y="2856734"/>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0" name="sax_Navi_Eintrag" hidden="1">
            <a:extLst>
              <a:ext uri="{FF2B5EF4-FFF2-40B4-BE49-F238E27FC236}">
                <a16:creationId xmlns:a16="http://schemas.microsoft.com/office/drawing/2014/main" id="{A62FF384-AE5D-4030-87B2-165AB4A2CE40}"/>
              </a:ext>
            </a:extLst>
          </p:cNvPr>
          <p:cNvSpPr txBox="1"/>
          <p:nvPr userDrawn="1"/>
        </p:nvSpPr>
        <p:spPr>
          <a:xfrm>
            <a:off x="380110" y="3092795"/>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1" name="sax_Navi_Eintrag" hidden="1">
            <a:extLst>
              <a:ext uri="{FF2B5EF4-FFF2-40B4-BE49-F238E27FC236}">
                <a16:creationId xmlns:a16="http://schemas.microsoft.com/office/drawing/2014/main" id="{F0BFC9DB-5D33-4F46-8FE6-7E69A8ADF494}"/>
              </a:ext>
            </a:extLst>
          </p:cNvPr>
          <p:cNvSpPr txBox="1"/>
          <p:nvPr userDrawn="1"/>
        </p:nvSpPr>
        <p:spPr>
          <a:xfrm>
            <a:off x="380110" y="3328856"/>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2" name="sax_Navi_Eintrag" hidden="1">
            <a:extLst>
              <a:ext uri="{FF2B5EF4-FFF2-40B4-BE49-F238E27FC236}">
                <a16:creationId xmlns:a16="http://schemas.microsoft.com/office/drawing/2014/main" id="{F0B8F1D4-92DA-4018-A1F0-64C5BE682431}"/>
              </a:ext>
            </a:extLst>
          </p:cNvPr>
          <p:cNvSpPr txBox="1"/>
          <p:nvPr userDrawn="1"/>
        </p:nvSpPr>
        <p:spPr>
          <a:xfrm>
            <a:off x="380110" y="3564916"/>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3" name="sax_Navi_Eintrag" hidden="1">
            <a:extLst>
              <a:ext uri="{FF2B5EF4-FFF2-40B4-BE49-F238E27FC236}">
                <a16:creationId xmlns:a16="http://schemas.microsoft.com/office/drawing/2014/main" id="{56095604-7DF2-4C4E-BC3C-F2F2EB03332B}"/>
              </a:ext>
            </a:extLst>
          </p:cNvPr>
          <p:cNvSpPr txBox="1"/>
          <p:nvPr userDrawn="1"/>
        </p:nvSpPr>
        <p:spPr>
          <a:xfrm>
            <a:off x="380110" y="3800977"/>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4" name="sax_Navi_Eintrag" hidden="1">
            <a:extLst>
              <a:ext uri="{FF2B5EF4-FFF2-40B4-BE49-F238E27FC236}">
                <a16:creationId xmlns:a16="http://schemas.microsoft.com/office/drawing/2014/main" id="{19BED985-DA62-4C74-8604-4EA340FDD8E6}"/>
              </a:ext>
            </a:extLst>
          </p:cNvPr>
          <p:cNvSpPr txBox="1"/>
          <p:nvPr userDrawn="1"/>
        </p:nvSpPr>
        <p:spPr>
          <a:xfrm>
            <a:off x="380110" y="4037038"/>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5" name="sax_Navi_Eintrag" hidden="1">
            <a:extLst>
              <a:ext uri="{FF2B5EF4-FFF2-40B4-BE49-F238E27FC236}">
                <a16:creationId xmlns:a16="http://schemas.microsoft.com/office/drawing/2014/main" id="{F7DC2D9F-38D4-4169-9737-C679481F253C}"/>
              </a:ext>
            </a:extLst>
          </p:cNvPr>
          <p:cNvSpPr txBox="1"/>
          <p:nvPr userDrawn="1"/>
        </p:nvSpPr>
        <p:spPr>
          <a:xfrm>
            <a:off x="380110" y="4273099"/>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6" name="sax_Navi_Eintrag" hidden="1">
            <a:extLst>
              <a:ext uri="{FF2B5EF4-FFF2-40B4-BE49-F238E27FC236}">
                <a16:creationId xmlns:a16="http://schemas.microsoft.com/office/drawing/2014/main" id="{CB428D47-7384-436B-A5B6-2FC67A7A0423}"/>
              </a:ext>
            </a:extLst>
          </p:cNvPr>
          <p:cNvSpPr txBox="1"/>
          <p:nvPr userDrawn="1"/>
        </p:nvSpPr>
        <p:spPr>
          <a:xfrm>
            <a:off x="380110" y="4509159"/>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7" name="sax_Navi_Eintrag" hidden="1">
            <a:extLst>
              <a:ext uri="{FF2B5EF4-FFF2-40B4-BE49-F238E27FC236}">
                <a16:creationId xmlns:a16="http://schemas.microsoft.com/office/drawing/2014/main" id="{9D81D036-F87F-4335-B58C-F45FBB47EDF1}"/>
              </a:ext>
            </a:extLst>
          </p:cNvPr>
          <p:cNvSpPr txBox="1"/>
          <p:nvPr userDrawn="1"/>
        </p:nvSpPr>
        <p:spPr>
          <a:xfrm>
            <a:off x="380110" y="4745220"/>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8" name="sax_Navi_Eintrag" hidden="1">
            <a:extLst>
              <a:ext uri="{FF2B5EF4-FFF2-40B4-BE49-F238E27FC236}">
                <a16:creationId xmlns:a16="http://schemas.microsoft.com/office/drawing/2014/main" id="{D223B30F-52AC-4072-B1E8-1A6694A23FBC}"/>
              </a:ext>
            </a:extLst>
          </p:cNvPr>
          <p:cNvSpPr txBox="1"/>
          <p:nvPr userDrawn="1"/>
        </p:nvSpPr>
        <p:spPr>
          <a:xfrm>
            <a:off x="380110" y="4981281"/>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69" name="sax_Navi_Eintrag" hidden="1">
            <a:extLst>
              <a:ext uri="{FF2B5EF4-FFF2-40B4-BE49-F238E27FC236}">
                <a16:creationId xmlns:a16="http://schemas.microsoft.com/office/drawing/2014/main" id="{3A004176-E361-4D36-9660-FA7A9F1AFE2B}"/>
              </a:ext>
            </a:extLst>
          </p:cNvPr>
          <p:cNvSpPr txBox="1"/>
          <p:nvPr userDrawn="1"/>
        </p:nvSpPr>
        <p:spPr>
          <a:xfrm>
            <a:off x="380110" y="5217341"/>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70" name="sax_Navi_Eintrag" hidden="1">
            <a:extLst>
              <a:ext uri="{FF2B5EF4-FFF2-40B4-BE49-F238E27FC236}">
                <a16:creationId xmlns:a16="http://schemas.microsoft.com/office/drawing/2014/main" id="{F965898B-7C03-406C-88A0-BB84129EA1BC}"/>
              </a:ext>
            </a:extLst>
          </p:cNvPr>
          <p:cNvSpPr txBox="1"/>
          <p:nvPr userDrawn="1"/>
        </p:nvSpPr>
        <p:spPr>
          <a:xfrm>
            <a:off x="380110" y="5453402"/>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
        <p:nvSpPr>
          <p:cNvPr id="71" name="sax_Navi_Eintrag" hidden="1">
            <a:extLst>
              <a:ext uri="{FF2B5EF4-FFF2-40B4-BE49-F238E27FC236}">
                <a16:creationId xmlns:a16="http://schemas.microsoft.com/office/drawing/2014/main" id="{AF419670-DCED-49EB-9AC8-B738A7E7E137}"/>
              </a:ext>
            </a:extLst>
          </p:cNvPr>
          <p:cNvSpPr txBox="1"/>
          <p:nvPr userDrawn="1"/>
        </p:nvSpPr>
        <p:spPr>
          <a:xfrm>
            <a:off x="380110" y="5689463"/>
            <a:ext cx="2216641" cy="236061"/>
          </a:xfrm>
          <a:prstGeom prst="rect">
            <a:avLst/>
          </a:prstGeom>
          <a:solidFill>
            <a:schemeClr val="bg1"/>
          </a:solidFill>
          <a:ln>
            <a:noFill/>
            <a:prstDash val="lgDash"/>
          </a:ln>
          <a:effectLst>
            <a:innerShdw dist="10160" dir="16200000">
              <a:prstClr val="black"/>
            </a:innerShdw>
          </a:effectLst>
        </p:spPr>
        <p:txBody>
          <a:bodyPr wrap="none" lIns="20005" tIns="8002" rIns="140036"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en-US" sz="1445" noProof="1">
              <a:latin typeface="+mn-lt"/>
            </a:endParaRPr>
          </a:p>
        </p:txBody>
      </p:sp>
    </p:spTree>
    <p:extLst>
      <p:ext uri="{BB962C8B-B14F-4D97-AF65-F5344CB8AC3E}">
        <p14:creationId xmlns:p14="http://schemas.microsoft.com/office/powerpoint/2010/main" val="1076261495"/>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19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84075" y="1440370"/>
            <a:ext cx="5403709" cy="463319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6401236" y="1440369"/>
            <a:ext cx="5403709" cy="463319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411728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76" y="365219"/>
            <a:ext cx="10514805" cy="1325021"/>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839777" y="1681419"/>
            <a:ext cx="5158605"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77" y="2505368"/>
            <a:ext cx="5158605" cy="368394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Text Placeholder 4"/>
          <p:cNvSpPr>
            <a:spLocks noGrp="1"/>
          </p:cNvSpPr>
          <p:nvPr>
            <p:ph type="body" sz="quarter" idx="3"/>
          </p:nvPr>
        </p:nvSpPr>
        <p:spPr>
          <a:xfrm>
            <a:off x="6172451" y="1681419"/>
            <a:ext cx="5182129"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451" y="2505368"/>
            <a:ext cx="5182129" cy="368394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68631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1532312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46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Content Placeholder 2"/>
          <p:cNvSpPr>
            <a:spLocks noGrp="1"/>
          </p:cNvSpPr>
          <p:nvPr>
            <p:ph idx="1"/>
          </p:nvPr>
        </p:nvSpPr>
        <p:spPr>
          <a:xfrm>
            <a:off x="5182129" y="988034"/>
            <a:ext cx="6172450" cy="4873114"/>
          </a:xfrm>
        </p:spPr>
        <p:txBody>
          <a:bodyPr/>
          <a:lstStyle>
            <a:lvl1pPr>
              <a:defRPr sz="3200"/>
            </a:lvl1pPr>
            <a:lvl2pPr>
              <a:defRPr sz="2800"/>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Edit Master text styles</a:t>
            </a:r>
          </a:p>
        </p:txBody>
      </p:sp>
    </p:spTree>
    <p:extLst>
      <p:ext uri="{BB962C8B-B14F-4D97-AF65-F5344CB8AC3E}">
        <p14:creationId xmlns:p14="http://schemas.microsoft.com/office/powerpoint/2010/main" val="344573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Picture Placeholder 2"/>
          <p:cNvSpPr>
            <a:spLocks noGrp="1"/>
          </p:cNvSpPr>
          <p:nvPr>
            <p:ph type="pic" idx="1"/>
          </p:nvPr>
        </p:nvSpPr>
        <p:spPr>
          <a:xfrm>
            <a:off x="5182129" y="988034"/>
            <a:ext cx="6172450" cy="4873114"/>
          </a:xfrm>
        </p:spPr>
        <p:txBody>
          <a:bodyPr/>
          <a:lstStyle>
            <a:lvl1pPr marL="0" indent="0">
              <a:buNone/>
              <a:defRPr sz="3200"/>
            </a:lvl1pPr>
            <a:lvl2pPr marL="457183" indent="0">
              <a:buNone/>
              <a:defRPr sz="2800"/>
            </a:lvl2pPr>
            <a:lvl3pPr marL="914367" indent="0">
              <a:buNone/>
              <a:defRPr sz="2400"/>
            </a:lvl3pPr>
            <a:lvl4pPr marL="1371551" indent="0">
              <a:buNone/>
              <a:defRPr sz="1999"/>
            </a:lvl4pPr>
            <a:lvl5pPr marL="1828734" indent="0">
              <a:buNone/>
              <a:defRPr sz="1999"/>
            </a:lvl5pPr>
            <a:lvl6pPr marL="2285919" indent="0">
              <a:buNone/>
              <a:defRPr sz="1999"/>
            </a:lvl6pPr>
            <a:lvl7pPr marL="2743102" indent="0">
              <a:buNone/>
              <a:defRPr sz="1999"/>
            </a:lvl7pPr>
            <a:lvl8pPr marL="3200286" indent="0">
              <a:buNone/>
              <a:defRPr sz="1999"/>
            </a:lvl8pPr>
            <a:lvl9pPr marL="3657470" indent="0">
              <a:buNone/>
              <a:defRPr sz="1999"/>
            </a:lvl9pPr>
          </a:lstStyle>
          <a:p>
            <a:r>
              <a:rPr lang="en-US" smtClean="0"/>
              <a:t>Click icon to add picture</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Edit Master text styles</a:t>
            </a:r>
          </a:p>
        </p:txBody>
      </p:sp>
    </p:spTree>
    <p:extLst>
      <p:ext uri="{BB962C8B-B14F-4D97-AF65-F5344CB8AC3E}">
        <p14:creationId xmlns:p14="http://schemas.microsoft.com/office/powerpoint/2010/main" val="209442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74" y="720185"/>
            <a:ext cx="9137762" cy="432111"/>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84076" y="1440370"/>
            <a:ext cx="11420869" cy="463319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spTree>
    <p:extLst>
      <p:ext uri="{BB962C8B-B14F-4D97-AF65-F5344CB8AC3E}">
        <p14:creationId xmlns:p14="http://schemas.microsoft.com/office/powerpoint/2010/main" val="176172995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367" rtl="0" eaLnBrk="1" latinLnBrk="0" hangingPunct="1">
        <a:lnSpc>
          <a:spcPct val="90000"/>
        </a:lnSpc>
        <a:spcBef>
          <a:spcPct val="0"/>
        </a:spcBef>
        <a:buFontTx/>
        <a:buNone/>
        <a:defRPr sz="2001" b="0" i="0" u="none" kern="1200">
          <a:solidFill>
            <a:schemeClr val="tx1"/>
          </a:solidFill>
          <a:latin typeface="Bosch Office Sans" pitchFamily="2" charset="0"/>
          <a:ea typeface="+mj-ea"/>
          <a:cs typeface="+mj-cs"/>
        </a:defRPr>
      </a:lvl1pPr>
    </p:titleStyle>
    <p:bodyStyle>
      <a:lvl1pPr marL="279473" indent="-279473" algn="l" defTabSz="914367" rtl="0" eaLnBrk="1" latinLnBrk="0" hangingPunct="1">
        <a:lnSpc>
          <a:spcPct val="107000"/>
        </a:lnSpc>
        <a:spcBef>
          <a:spcPts val="556"/>
        </a:spcBef>
        <a:buClrTx/>
        <a:buSzPct val="100000"/>
        <a:buFontTx/>
        <a:buNone/>
        <a:defRPr sz="2001" b="0" i="0" u="none" kern="1200">
          <a:solidFill>
            <a:schemeClr val="tx1"/>
          </a:solidFill>
          <a:latin typeface="Bosch Office Sans" pitchFamily="2" charset="0"/>
          <a:ea typeface="+mn-ea"/>
          <a:cs typeface="+mn-cs"/>
        </a:defRPr>
      </a:lvl1pPr>
      <a:lvl2pPr marL="564591" indent="-304879" algn="l" defTabSz="914367" rtl="0" eaLnBrk="1" latinLnBrk="0" hangingPunct="1">
        <a:lnSpc>
          <a:spcPct val="103000"/>
        </a:lnSpc>
        <a:spcBef>
          <a:spcPts val="556"/>
        </a:spcBef>
        <a:buClrTx/>
        <a:buSzPct val="100000"/>
        <a:buFontTx/>
        <a:buNone/>
        <a:defRPr sz="1778" b="0" i="0" u="none" kern="1200">
          <a:solidFill>
            <a:schemeClr val="tx1"/>
          </a:solidFill>
          <a:latin typeface="Bosch Office Sans" pitchFamily="2" charset="0"/>
          <a:ea typeface="+mn-ea"/>
          <a:cs typeface="+mn-cs"/>
        </a:defRPr>
      </a:lvl2pPr>
      <a:lvl3pPr marL="811600" indent="-227248" algn="l" defTabSz="914367" rtl="0" eaLnBrk="1" latinLnBrk="0" hangingPunct="1">
        <a:lnSpc>
          <a:spcPct val="102000"/>
        </a:lnSpc>
        <a:spcBef>
          <a:spcPts val="556"/>
        </a:spcBef>
        <a:buClrTx/>
        <a:buSzPct val="100000"/>
        <a:buFontTx/>
        <a:buNone/>
        <a:defRPr sz="1556" b="0" i="0" u="none" kern="1200">
          <a:solidFill>
            <a:schemeClr val="tx1"/>
          </a:solidFill>
          <a:latin typeface="Bosch Office Sans" pitchFamily="2" charset="0"/>
          <a:ea typeface="+mn-ea"/>
          <a:cs typeface="+mn-cs"/>
        </a:defRPr>
      </a:lvl3pPr>
      <a:lvl4pPr marL="1036025" indent="-204664" algn="l" defTabSz="914367" rtl="0" eaLnBrk="1" latinLnBrk="0" hangingPunct="1">
        <a:lnSpc>
          <a:spcPct val="103000"/>
        </a:lnSpc>
        <a:spcBef>
          <a:spcPts val="556"/>
        </a:spcBef>
        <a:buClrTx/>
        <a:buSzPct val="100000"/>
        <a:buFontTx/>
        <a:buNone/>
        <a:defRPr sz="1445" b="0" i="0" u="none" kern="1200">
          <a:solidFill>
            <a:schemeClr val="tx1"/>
          </a:solidFill>
          <a:latin typeface="Bosch Office Sans" pitchFamily="2" charset="0"/>
          <a:ea typeface="+mn-ea"/>
          <a:cs typeface="+mn-cs"/>
        </a:defRPr>
      </a:lvl4pPr>
      <a:lvl5pPr marL="1036025" indent="-204664" algn="l" defTabSz="914367" rtl="0" eaLnBrk="1" latinLnBrk="0" hangingPunct="1">
        <a:lnSpc>
          <a:spcPct val="103000"/>
        </a:lnSpc>
        <a:spcBef>
          <a:spcPts val="556"/>
        </a:spcBef>
        <a:buClrTx/>
        <a:buSzPct val="100000"/>
        <a:buFontTx/>
        <a:buNone/>
        <a:defRPr sz="1445" b="0" i="0" u="none" kern="1200">
          <a:solidFill>
            <a:schemeClr val="tx1"/>
          </a:solidFill>
          <a:latin typeface="Bosch Office Sans" pitchFamily="2" charset="0"/>
          <a:ea typeface="+mn-ea"/>
          <a:cs typeface="+mn-cs"/>
        </a:defRPr>
      </a:lvl5pPr>
      <a:lvl6pPr marL="1036025" indent="-204664" algn="l" defTabSz="914367" rtl="0" eaLnBrk="1" latinLnBrk="0" hangingPunct="1">
        <a:lnSpc>
          <a:spcPct val="103000"/>
        </a:lnSpc>
        <a:spcBef>
          <a:spcPts val="556"/>
        </a:spcBef>
        <a:buClrTx/>
        <a:buSzPct val="100000"/>
        <a:buFontTx/>
        <a:buNone/>
        <a:defRPr sz="1445" b="0" i="0" u="none" kern="1200">
          <a:solidFill>
            <a:schemeClr val="tx1"/>
          </a:solidFill>
          <a:latin typeface="Bosch Office Sans" pitchFamily="2" charset="0"/>
          <a:ea typeface="+mn-ea"/>
          <a:cs typeface="+mn-cs"/>
        </a:defRPr>
      </a:lvl6pPr>
      <a:lvl7pPr marL="1036025" indent="-204664" algn="l" defTabSz="914367" rtl="0" eaLnBrk="1" latinLnBrk="0" hangingPunct="1">
        <a:lnSpc>
          <a:spcPct val="103000"/>
        </a:lnSpc>
        <a:spcBef>
          <a:spcPts val="556"/>
        </a:spcBef>
        <a:buClrTx/>
        <a:buSzPct val="100000"/>
        <a:buFontTx/>
        <a:buNone/>
        <a:defRPr sz="1445" b="0" i="0" u="none" kern="1200">
          <a:solidFill>
            <a:schemeClr val="tx1"/>
          </a:solidFill>
          <a:latin typeface="Bosch Office Sans" pitchFamily="2" charset="0"/>
          <a:ea typeface="+mn-ea"/>
          <a:cs typeface="+mn-cs"/>
        </a:defRPr>
      </a:lvl7pPr>
      <a:lvl8pPr marL="1036025" indent="-204664" algn="l" defTabSz="914367" rtl="0" eaLnBrk="1" latinLnBrk="0" hangingPunct="1">
        <a:lnSpc>
          <a:spcPct val="103000"/>
        </a:lnSpc>
        <a:spcBef>
          <a:spcPts val="556"/>
        </a:spcBef>
        <a:buClrTx/>
        <a:buSzPct val="100000"/>
        <a:buFontTx/>
        <a:buNone/>
        <a:defRPr sz="1445" b="0" i="0" u="none" kern="1200">
          <a:solidFill>
            <a:schemeClr val="tx1"/>
          </a:solidFill>
          <a:latin typeface="Bosch Office Sans" pitchFamily="2" charset="0"/>
          <a:ea typeface="+mn-ea"/>
          <a:cs typeface="+mn-cs"/>
        </a:defRPr>
      </a:lvl8pPr>
      <a:lvl9pPr marL="1036025" indent="-204664" algn="l" defTabSz="914367" rtl="0" eaLnBrk="1" latinLnBrk="0" hangingPunct="1">
        <a:lnSpc>
          <a:spcPct val="103000"/>
        </a:lnSpc>
        <a:spcBef>
          <a:spcPts val="556"/>
        </a:spcBef>
        <a:buClrTx/>
        <a:buSzPct val="100000"/>
        <a:buFontTx/>
        <a:buNone/>
        <a:defRPr sz="1445" b="0" i="0" u="none" kern="1200" baseline="0">
          <a:solidFill>
            <a:schemeClr val="tx1"/>
          </a:solidFill>
          <a:latin typeface="Bosch Office Sans" pitchFamily="2" charset="0"/>
          <a:ea typeface="+mn-ea"/>
          <a:cs typeface="+mn-cs"/>
        </a:defRPr>
      </a:lvl9pPr>
    </p:bodyStyle>
    <p:otherStyle>
      <a:defPPr>
        <a:defRPr lang="de-DE"/>
      </a:defPPr>
      <a:lvl1pPr marL="0" algn="l" defTabSz="914367" rtl="0" eaLnBrk="1" latinLnBrk="0" hangingPunct="1">
        <a:defRPr sz="1799" kern="1200">
          <a:solidFill>
            <a:schemeClr val="tx1"/>
          </a:solidFill>
          <a:latin typeface="+mn-lt"/>
          <a:ea typeface="+mn-ea"/>
          <a:cs typeface="+mn-cs"/>
        </a:defRPr>
      </a:lvl1pPr>
      <a:lvl2pPr marL="457183" algn="l" defTabSz="914367" rtl="0" eaLnBrk="1" latinLnBrk="0" hangingPunct="1">
        <a:defRPr sz="1799" kern="1200">
          <a:solidFill>
            <a:schemeClr val="tx1"/>
          </a:solidFill>
          <a:latin typeface="+mn-lt"/>
          <a:ea typeface="+mn-ea"/>
          <a:cs typeface="+mn-cs"/>
        </a:defRPr>
      </a:lvl2pPr>
      <a:lvl3pPr marL="914367" algn="l" defTabSz="914367" rtl="0" eaLnBrk="1" latinLnBrk="0" hangingPunct="1">
        <a:defRPr sz="1799" kern="1200">
          <a:solidFill>
            <a:schemeClr val="tx1"/>
          </a:solidFill>
          <a:latin typeface="+mn-lt"/>
          <a:ea typeface="+mn-ea"/>
          <a:cs typeface="+mn-cs"/>
        </a:defRPr>
      </a:lvl3pPr>
      <a:lvl4pPr marL="1371551" algn="l" defTabSz="914367" rtl="0" eaLnBrk="1" latinLnBrk="0" hangingPunct="1">
        <a:defRPr sz="1799" kern="1200">
          <a:solidFill>
            <a:schemeClr val="tx1"/>
          </a:solidFill>
          <a:latin typeface="+mn-lt"/>
          <a:ea typeface="+mn-ea"/>
          <a:cs typeface="+mn-cs"/>
        </a:defRPr>
      </a:lvl4pPr>
      <a:lvl5pPr marL="1828734" algn="l" defTabSz="914367" rtl="0" eaLnBrk="1" latinLnBrk="0" hangingPunct="1">
        <a:defRPr sz="1799" kern="1200">
          <a:solidFill>
            <a:schemeClr val="tx1"/>
          </a:solidFill>
          <a:latin typeface="+mn-lt"/>
          <a:ea typeface="+mn-ea"/>
          <a:cs typeface="+mn-cs"/>
        </a:defRPr>
      </a:lvl5pPr>
      <a:lvl6pPr marL="2285919" algn="l" defTabSz="914367" rtl="0" eaLnBrk="1" latinLnBrk="0" hangingPunct="1">
        <a:defRPr sz="1799" kern="1200">
          <a:solidFill>
            <a:schemeClr val="tx1"/>
          </a:solidFill>
          <a:latin typeface="+mn-lt"/>
          <a:ea typeface="+mn-ea"/>
          <a:cs typeface="+mn-cs"/>
        </a:defRPr>
      </a:lvl6pPr>
      <a:lvl7pPr marL="2743102" algn="l" defTabSz="914367" rtl="0" eaLnBrk="1" latinLnBrk="0" hangingPunct="1">
        <a:defRPr sz="1799" kern="1200">
          <a:solidFill>
            <a:schemeClr val="tx1"/>
          </a:solidFill>
          <a:latin typeface="+mn-lt"/>
          <a:ea typeface="+mn-ea"/>
          <a:cs typeface="+mn-cs"/>
        </a:defRPr>
      </a:lvl7pPr>
      <a:lvl8pPr marL="3200286" algn="l" defTabSz="914367" rtl="0" eaLnBrk="1" latinLnBrk="0" hangingPunct="1">
        <a:defRPr sz="1799" kern="1200">
          <a:solidFill>
            <a:schemeClr val="tx1"/>
          </a:solidFill>
          <a:latin typeface="+mn-lt"/>
          <a:ea typeface="+mn-ea"/>
          <a:cs typeface="+mn-cs"/>
        </a:defRPr>
      </a:lvl8pPr>
      <a:lvl9pPr marL="3657470" algn="l" defTabSz="914367"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71A8B-BD1A-4800-8571-A89B46E91D41}" type="datetimeFigureOut">
              <a:rPr lang="en-GB" smtClean="0"/>
              <a:t>11/06/2021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497DE-6E7D-473C-96C6-7CFA206AA2D3}" type="slidenum">
              <a:rPr lang="en-GB" smtClean="0"/>
              <a:t>‹#›</a:t>
            </a:fld>
            <a:endParaRPr lang="en-GB"/>
          </a:p>
        </p:txBody>
      </p:sp>
    </p:spTree>
    <p:extLst>
      <p:ext uri="{BB962C8B-B14F-4D97-AF65-F5344CB8AC3E}">
        <p14:creationId xmlns:p14="http://schemas.microsoft.com/office/powerpoint/2010/main" val="201299436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6/11/2021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99829"/>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9" Type="http://schemas.openxmlformats.org/officeDocument/2006/relationships/tags" Target="../tags/tag42.xml"/><Relationship Id="rId3" Type="http://schemas.openxmlformats.org/officeDocument/2006/relationships/tags" Target="../tags/tag6.xml"/><Relationship Id="rId21" Type="http://schemas.openxmlformats.org/officeDocument/2006/relationships/tags" Target="../tags/tag24.xml"/><Relationship Id="rId34" Type="http://schemas.openxmlformats.org/officeDocument/2006/relationships/tags" Target="../tags/tag37.xml"/><Relationship Id="rId42" Type="http://schemas.openxmlformats.org/officeDocument/2006/relationships/tags" Target="../tags/tag45.xml"/><Relationship Id="rId47" Type="http://schemas.openxmlformats.org/officeDocument/2006/relationships/slideLayout" Target="../slideLayouts/slideLayout29.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33" Type="http://schemas.openxmlformats.org/officeDocument/2006/relationships/tags" Target="../tags/tag36.xml"/><Relationship Id="rId38" Type="http://schemas.openxmlformats.org/officeDocument/2006/relationships/tags" Target="../tags/tag41.xml"/><Relationship Id="rId46" Type="http://schemas.openxmlformats.org/officeDocument/2006/relationships/tags" Target="../tags/tag49.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tags" Target="../tags/tag32.xml"/><Relationship Id="rId41" Type="http://schemas.openxmlformats.org/officeDocument/2006/relationships/tags" Target="../tags/tag44.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tags" Target="../tags/tag35.xml"/><Relationship Id="rId37" Type="http://schemas.openxmlformats.org/officeDocument/2006/relationships/tags" Target="../tags/tag40.xml"/><Relationship Id="rId40" Type="http://schemas.openxmlformats.org/officeDocument/2006/relationships/tags" Target="../tags/tag43.xml"/><Relationship Id="rId45" Type="http://schemas.openxmlformats.org/officeDocument/2006/relationships/tags" Target="../tags/tag48.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36" Type="http://schemas.openxmlformats.org/officeDocument/2006/relationships/tags" Target="../tags/tag39.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tags" Target="../tags/tag34.xml"/><Relationship Id="rId44" Type="http://schemas.openxmlformats.org/officeDocument/2006/relationships/tags" Target="../tags/tag47.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tags" Target="../tags/tag38.xml"/><Relationship Id="rId43" Type="http://schemas.openxmlformats.org/officeDocument/2006/relationships/tags" Target="../tags/tag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9.xml"/><Relationship Id="rId6"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18" Type="http://schemas.openxmlformats.org/officeDocument/2006/relationships/image" Target="../media/image36.png"/><Relationship Id="rId3" Type="http://schemas.openxmlformats.org/officeDocument/2006/relationships/tags" Target="../tags/tag52.xml"/><Relationship Id="rId21" Type="http://schemas.openxmlformats.org/officeDocument/2006/relationships/image" Target="../media/image15.svg"/><Relationship Id="rId17" Type="http://schemas.openxmlformats.org/officeDocument/2006/relationships/image" Target="../media/image11.svg"/><Relationship Id="rId25" Type="http://schemas.openxmlformats.org/officeDocument/2006/relationships/image" Target="../media/image19.svg"/><Relationship Id="rId2" Type="http://schemas.openxmlformats.org/officeDocument/2006/relationships/tags" Target="../tags/tag51.xml"/><Relationship Id="rId20" Type="http://schemas.openxmlformats.org/officeDocument/2006/relationships/image" Target="../media/image37.png"/><Relationship Id="rId1" Type="http://schemas.openxmlformats.org/officeDocument/2006/relationships/tags" Target="../tags/tag50.xml"/><Relationship Id="rId6" Type="http://schemas.openxmlformats.org/officeDocument/2006/relationships/image" Target="../media/image35.png"/><Relationship Id="rId24" Type="http://schemas.openxmlformats.org/officeDocument/2006/relationships/image" Target="../media/image39.png"/><Relationship Id="rId5" Type="http://schemas.openxmlformats.org/officeDocument/2006/relationships/notesSlide" Target="../notesSlides/notesSlide1.xml"/><Relationship Id="rId23" Type="http://schemas.openxmlformats.org/officeDocument/2006/relationships/image" Target="../media/image17.svg"/><Relationship Id="rId19" Type="http://schemas.openxmlformats.org/officeDocument/2006/relationships/image" Target="../media/image13.svg"/><Relationship Id="rId4" Type="http://schemas.openxmlformats.org/officeDocument/2006/relationships/slideLayout" Target="../slideLayouts/slideLayout29.xml"/><Relationship Id="rId2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6" Type="http://schemas.openxmlformats.org/officeDocument/2006/relationships/tags" Target="../tags/tag78.xml"/><Relationship Id="rId117" Type="http://schemas.openxmlformats.org/officeDocument/2006/relationships/tags" Target="../tags/tag169.xml"/><Relationship Id="rId21" Type="http://schemas.openxmlformats.org/officeDocument/2006/relationships/tags" Target="../tags/tag73.xml"/><Relationship Id="rId42" Type="http://schemas.openxmlformats.org/officeDocument/2006/relationships/tags" Target="../tags/tag94.xml"/><Relationship Id="rId47" Type="http://schemas.openxmlformats.org/officeDocument/2006/relationships/tags" Target="../tags/tag99.xml"/><Relationship Id="rId63" Type="http://schemas.openxmlformats.org/officeDocument/2006/relationships/tags" Target="../tags/tag115.xml"/><Relationship Id="rId68" Type="http://schemas.openxmlformats.org/officeDocument/2006/relationships/tags" Target="../tags/tag120.xml"/><Relationship Id="rId84" Type="http://schemas.openxmlformats.org/officeDocument/2006/relationships/tags" Target="../tags/tag136.xml"/><Relationship Id="rId89" Type="http://schemas.openxmlformats.org/officeDocument/2006/relationships/tags" Target="../tags/tag141.xml"/><Relationship Id="rId112" Type="http://schemas.openxmlformats.org/officeDocument/2006/relationships/tags" Target="../tags/tag164.xml"/><Relationship Id="rId133" Type="http://schemas.openxmlformats.org/officeDocument/2006/relationships/image" Target="../media/image52.png"/><Relationship Id="rId138" Type="http://schemas.openxmlformats.org/officeDocument/2006/relationships/image" Target="../media/image56.png"/><Relationship Id="rId154" Type="http://schemas.openxmlformats.org/officeDocument/2006/relationships/image" Target="../media/image72.png"/><Relationship Id="rId159" Type="http://schemas.openxmlformats.org/officeDocument/2006/relationships/image" Target="../media/image77.png"/><Relationship Id="rId16" Type="http://schemas.openxmlformats.org/officeDocument/2006/relationships/tags" Target="../tags/tag68.xml"/><Relationship Id="rId107" Type="http://schemas.openxmlformats.org/officeDocument/2006/relationships/tags" Target="../tags/tag159.xml"/><Relationship Id="rId11" Type="http://schemas.openxmlformats.org/officeDocument/2006/relationships/tags" Target="../tags/tag63.xml"/><Relationship Id="rId32" Type="http://schemas.openxmlformats.org/officeDocument/2006/relationships/tags" Target="../tags/tag84.xml"/><Relationship Id="rId37" Type="http://schemas.openxmlformats.org/officeDocument/2006/relationships/tags" Target="../tags/tag89.xml"/><Relationship Id="rId53" Type="http://schemas.openxmlformats.org/officeDocument/2006/relationships/tags" Target="../tags/tag105.xml"/><Relationship Id="rId58" Type="http://schemas.openxmlformats.org/officeDocument/2006/relationships/tags" Target="../tags/tag110.xml"/><Relationship Id="rId74" Type="http://schemas.openxmlformats.org/officeDocument/2006/relationships/tags" Target="../tags/tag126.xml"/><Relationship Id="rId79" Type="http://schemas.openxmlformats.org/officeDocument/2006/relationships/tags" Target="../tags/tag131.xml"/><Relationship Id="rId102" Type="http://schemas.openxmlformats.org/officeDocument/2006/relationships/tags" Target="../tags/tag154.xml"/><Relationship Id="rId123" Type="http://schemas.openxmlformats.org/officeDocument/2006/relationships/image" Target="../media/image42.png"/><Relationship Id="rId128" Type="http://schemas.openxmlformats.org/officeDocument/2006/relationships/image" Target="../media/image47.png"/><Relationship Id="rId144" Type="http://schemas.openxmlformats.org/officeDocument/2006/relationships/image" Target="../media/image62.png"/><Relationship Id="rId149" Type="http://schemas.openxmlformats.org/officeDocument/2006/relationships/image" Target="../media/image67.png"/><Relationship Id="rId5" Type="http://schemas.openxmlformats.org/officeDocument/2006/relationships/tags" Target="../tags/tag57.xml"/><Relationship Id="rId90" Type="http://schemas.openxmlformats.org/officeDocument/2006/relationships/tags" Target="../tags/tag142.xml"/><Relationship Id="rId95" Type="http://schemas.openxmlformats.org/officeDocument/2006/relationships/tags" Target="../tags/tag147.xml"/><Relationship Id="rId160" Type="http://schemas.openxmlformats.org/officeDocument/2006/relationships/image" Target="../media/image78.png"/><Relationship Id="rId165" Type="http://schemas.openxmlformats.org/officeDocument/2006/relationships/image" Target="../media/image83.png"/><Relationship Id="rId22" Type="http://schemas.openxmlformats.org/officeDocument/2006/relationships/tags" Target="../tags/tag74.xml"/><Relationship Id="rId27" Type="http://schemas.openxmlformats.org/officeDocument/2006/relationships/tags" Target="../tags/tag79.xml"/><Relationship Id="rId43" Type="http://schemas.openxmlformats.org/officeDocument/2006/relationships/tags" Target="../tags/tag95.xml"/><Relationship Id="rId48" Type="http://schemas.openxmlformats.org/officeDocument/2006/relationships/tags" Target="../tags/tag100.xml"/><Relationship Id="rId64" Type="http://schemas.openxmlformats.org/officeDocument/2006/relationships/tags" Target="../tags/tag116.xml"/><Relationship Id="rId69" Type="http://schemas.openxmlformats.org/officeDocument/2006/relationships/tags" Target="../tags/tag121.xml"/><Relationship Id="rId113" Type="http://schemas.openxmlformats.org/officeDocument/2006/relationships/tags" Target="../tags/tag165.xml"/><Relationship Id="rId118" Type="http://schemas.openxmlformats.org/officeDocument/2006/relationships/tags" Target="../tags/tag170.xml"/><Relationship Id="rId134" Type="http://schemas.openxmlformats.org/officeDocument/2006/relationships/image" Target="../media/image53.png"/><Relationship Id="rId139" Type="http://schemas.openxmlformats.org/officeDocument/2006/relationships/image" Target="../media/image57.png"/><Relationship Id="rId80" Type="http://schemas.openxmlformats.org/officeDocument/2006/relationships/tags" Target="../tags/tag132.xml"/><Relationship Id="rId85" Type="http://schemas.openxmlformats.org/officeDocument/2006/relationships/tags" Target="../tags/tag137.xml"/><Relationship Id="rId150" Type="http://schemas.openxmlformats.org/officeDocument/2006/relationships/image" Target="../media/image68.png"/><Relationship Id="rId155" Type="http://schemas.openxmlformats.org/officeDocument/2006/relationships/image" Target="../media/image73.png"/><Relationship Id="rId12" Type="http://schemas.openxmlformats.org/officeDocument/2006/relationships/tags" Target="../tags/tag64.xml"/><Relationship Id="rId17" Type="http://schemas.openxmlformats.org/officeDocument/2006/relationships/tags" Target="../tags/tag69.xml"/><Relationship Id="rId33" Type="http://schemas.openxmlformats.org/officeDocument/2006/relationships/tags" Target="../tags/tag85.xml"/><Relationship Id="rId38" Type="http://schemas.openxmlformats.org/officeDocument/2006/relationships/tags" Target="../tags/tag90.xml"/><Relationship Id="rId59" Type="http://schemas.openxmlformats.org/officeDocument/2006/relationships/tags" Target="../tags/tag111.xml"/><Relationship Id="rId103" Type="http://schemas.openxmlformats.org/officeDocument/2006/relationships/tags" Target="../tags/tag155.xml"/><Relationship Id="rId108" Type="http://schemas.openxmlformats.org/officeDocument/2006/relationships/tags" Target="../tags/tag160.xml"/><Relationship Id="rId124" Type="http://schemas.openxmlformats.org/officeDocument/2006/relationships/image" Target="../media/image43.png"/><Relationship Id="rId129" Type="http://schemas.openxmlformats.org/officeDocument/2006/relationships/image" Target="../media/image48.png"/><Relationship Id="rId54" Type="http://schemas.openxmlformats.org/officeDocument/2006/relationships/tags" Target="../tags/tag106.xml"/><Relationship Id="rId70" Type="http://schemas.openxmlformats.org/officeDocument/2006/relationships/tags" Target="../tags/tag122.xml"/><Relationship Id="rId75" Type="http://schemas.openxmlformats.org/officeDocument/2006/relationships/tags" Target="../tags/tag127.xml"/><Relationship Id="rId91" Type="http://schemas.openxmlformats.org/officeDocument/2006/relationships/tags" Target="../tags/tag143.xml"/><Relationship Id="rId96" Type="http://schemas.openxmlformats.org/officeDocument/2006/relationships/tags" Target="../tags/tag148.xml"/><Relationship Id="rId140" Type="http://schemas.openxmlformats.org/officeDocument/2006/relationships/image" Target="../media/image58.png"/><Relationship Id="rId145" Type="http://schemas.openxmlformats.org/officeDocument/2006/relationships/image" Target="../media/image63.png"/><Relationship Id="rId161" Type="http://schemas.openxmlformats.org/officeDocument/2006/relationships/image" Target="../media/image79.png"/><Relationship Id="rId166" Type="http://schemas.openxmlformats.org/officeDocument/2006/relationships/image" Target="../media/image84.png"/><Relationship Id="rId1" Type="http://schemas.openxmlformats.org/officeDocument/2006/relationships/tags" Target="../tags/tag53.xml"/><Relationship Id="rId6" Type="http://schemas.openxmlformats.org/officeDocument/2006/relationships/tags" Target="../tags/tag58.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tags" Target="../tags/tag80.xml"/><Relationship Id="rId36" Type="http://schemas.openxmlformats.org/officeDocument/2006/relationships/tags" Target="../tags/tag88.xml"/><Relationship Id="rId49" Type="http://schemas.openxmlformats.org/officeDocument/2006/relationships/tags" Target="../tags/tag101.xml"/><Relationship Id="rId57" Type="http://schemas.openxmlformats.org/officeDocument/2006/relationships/tags" Target="../tags/tag109.xml"/><Relationship Id="rId106" Type="http://schemas.openxmlformats.org/officeDocument/2006/relationships/tags" Target="../tags/tag158.xml"/><Relationship Id="rId114" Type="http://schemas.openxmlformats.org/officeDocument/2006/relationships/tags" Target="../tags/tag166.xml"/><Relationship Id="rId119" Type="http://schemas.openxmlformats.org/officeDocument/2006/relationships/tags" Target="../tags/tag171.xml"/><Relationship Id="rId127" Type="http://schemas.openxmlformats.org/officeDocument/2006/relationships/image" Target="../media/image46.png"/><Relationship Id="rId10" Type="http://schemas.openxmlformats.org/officeDocument/2006/relationships/tags" Target="../tags/tag62.xml"/><Relationship Id="rId31" Type="http://schemas.openxmlformats.org/officeDocument/2006/relationships/tags" Target="../tags/tag83.xml"/><Relationship Id="rId44" Type="http://schemas.openxmlformats.org/officeDocument/2006/relationships/tags" Target="../tags/tag96.xml"/><Relationship Id="rId52" Type="http://schemas.openxmlformats.org/officeDocument/2006/relationships/tags" Target="../tags/tag104.xml"/><Relationship Id="rId60" Type="http://schemas.openxmlformats.org/officeDocument/2006/relationships/tags" Target="../tags/tag112.xml"/><Relationship Id="rId65" Type="http://schemas.openxmlformats.org/officeDocument/2006/relationships/tags" Target="../tags/tag117.xml"/><Relationship Id="rId73" Type="http://schemas.openxmlformats.org/officeDocument/2006/relationships/tags" Target="../tags/tag125.xml"/><Relationship Id="rId78" Type="http://schemas.openxmlformats.org/officeDocument/2006/relationships/tags" Target="../tags/tag130.xml"/><Relationship Id="rId81" Type="http://schemas.openxmlformats.org/officeDocument/2006/relationships/tags" Target="../tags/tag133.xml"/><Relationship Id="rId86" Type="http://schemas.openxmlformats.org/officeDocument/2006/relationships/tags" Target="../tags/tag138.xml"/><Relationship Id="rId94" Type="http://schemas.openxmlformats.org/officeDocument/2006/relationships/tags" Target="../tags/tag146.xml"/><Relationship Id="rId99" Type="http://schemas.openxmlformats.org/officeDocument/2006/relationships/tags" Target="../tags/tag151.xml"/><Relationship Id="rId101" Type="http://schemas.openxmlformats.org/officeDocument/2006/relationships/tags" Target="../tags/tag153.xml"/><Relationship Id="rId122" Type="http://schemas.openxmlformats.org/officeDocument/2006/relationships/image" Target="../media/image41.jpeg"/><Relationship Id="rId130" Type="http://schemas.openxmlformats.org/officeDocument/2006/relationships/image" Target="../media/image49.png"/><Relationship Id="rId135" Type="http://schemas.openxmlformats.org/officeDocument/2006/relationships/image" Target="../media/image54.png"/><Relationship Id="rId143" Type="http://schemas.openxmlformats.org/officeDocument/2006/relationships/image" Target="../media/image61.png"/><Relationship Id="rId148" Type="http://schemas.openxmlformats.org/officeDocument/2006/relationships/image" Target="../media/image66.png"/><Relationship Id="rId151" Type="http://schemas.openxmlformats.org/officeDocument/2006/relationships/image" Target="../media/image69.png"/><Relationship Id="rId156" Type="http://schemas.openxmlformats.org/officeDocument/2006/relationships/image" Target="../media/image74.png"/><Relationship Id="rId164" Type="http://schemas.openxmlformats.org/officeDocument/2006/relationships/image" Target="../media/image82.png"/><Relationship Id="rId4" Type="http://schemas.openxmlformats.org/officeDocument/2006/relationships/tags" Target="../tags/tag56.xml"/><Relationship Id="rId9" Type="http://schemas.openxmlformats.org/officeDocument/2006/relationships/tags" Target="../tags/tag61.xml"/><Relationship Id="rId13" Type="http://schemas.openxmlformats.org/officeDocument/2006/relationships/tags" Target="../tags/tag65.xml"/><Relationship Id="rId18" Type="http://schemas.openxmlformats.org/officeDocument/2006/relationships/tags" Target="../tags/tag70.xml"/><Relationship Id="rId39" Type="http://schemas.openxmlformats.org/officeDocument/2006/relationships/tags" Target="../tags/tag91.xml"/><Relationship Id="rId109" Type="http://schemas.openxmlformats.org/officeDocument/2006/relationships/tags" Target="../tags/tag161.xml"/><Relationship Id="rId34" Type="http://schemas.openxmlformats.org/officeDocument/2006/relationships/tags" Target="../tags/tag86.xml"/><Relationship Id="rId50" Type="http://schemas.openxmlformats.org/officeDocument/2006/relationships/tags" Target="../tags/tag102.xml"/><Relationship Id="rId55" Type="http://schemas.openxmlformats.org/officeDocument/2006/relationships/tags" Target="../tags/tag107.xml"/><Relationship Id="rId76" Type="http://schemas.openxmlformats.org/officeDocument/2006/relationships/tags" Target="../tags/tag128.xml"/><Relationship Id="rId97" Type="http://schemas.openxmlformats.org/officeDocument/2006/relationships/tags" Target="../tags/tag149.xml"/><Relationship Id="rId104" Type="http://schemas.openxmlformats.org/officeDocument/2006/relationships/tags" Target="../tags/tag156.xml"/><Relationship Id="rId120" Type="http://schemas.openxmlformats.org/officeDocument/2006/relationships/slideLayout" Target="../slideLayouts/slideLayout29.xml"/><Relationship Id="rId125" Type="http://schemas.openxmlformats.org/officeDocument/2006/relationships/image" Target="../media/image44.png"/><Relationship Id="rId141" Type="http://schemas.openxmlformats.org/officeDocument/2006/relationships/image" Target="../media/image59.png"/><Relationship Id="rId146" Type="http://schemas.openxmlformats.org/officeDocument/2006/relationships/image" Target="../media/image64.png"/><Relationship Id="rId7" Type="http://schemas.openxmlformats.org/officeDocument/2006/relationships/tags" Target="../tags/tag59.xml"/><Relationship Id="rId71" Type="http://schemas.openxmlformats.org/officeDocument/2006/relationships/tags" Target="../tags/tag123.xml"/><Relationship Id="rId92" Type="http://schemas.openxmlformats.org/officeDocument/2006/relationships/tags" Target="../tags/tag144.xml"/><Relationship Id="rId162" Type="http://schemas.openxmlformats.org/officeDocument/2006/relationships/image" Target="../media/image80.jpeg"/><Relationship Id="rId2" Type="http://schemas.openxmlformats.org/officeDocument/2006/relationships/tags" Target="../tags/tag54.xml"/><Relationship Id="rId29" Type="http://schemas.openxmlformats.org/officeDocument/2006/relationships/tags" Target="../tags/tag81.xml"/><Relationship Id="rId24" Type="http://schemas.openxmlformats.org/officeDocument/2006/relationships/tags" Target="../tags/tag76.xml"/><Relationship Id="rId40" Type="http://schemas.openxmlformats.org/officeDocument/2006/relationships/tags" Target="../tags/tag92.xml"/><Relationship Id="rId45" Type="http://schemas.openxmlformats.org/officeDocument/2006/relationships/tags" Target="../tags/tag97.xml"/><Relationship Id="rId66" Type="http://schemas.openxmlformats.org/officeDocument/2006/relationships/tags" Target="../tags/tag118.xml"/><Relationship Id="rId87" Type="http://schemas.openxmlformats.org/officeDocument/2006/relationships/tags" Target="../tags/tag139.xml"/><Relationship Id="rId110" Type="http://schemas.openxmlformats.org/officeDocument/2006/relationships/tags" Target="../tags/tag162.xml"/><Relationship Id="rId115" Type="http://schemas.openxmlformats.org/officeDocument/2006/relationships/tags" Target="../tags/tag167.xml"/><Relationship Id="rId131" Type="http://schemas.openxmlformats.org/officeDocument/2006/relationships/image" Target="../media/image50.png"/><Relationship Id="rId136" Type="http://schemas.microsoft.com/office/2007/relationships/hdphoto" Target="../media/hdphoto1.wdp"/><Relationship Id="rId157" Type="http://schemas.openxmlformats.org/officeDocument/2006/relationships/image" Target="../media/image75.png"/><Relationship Id="rId61" Type="http://schemas.openxmlformats.org/officeDocument/2006/relationships/tags" Target="../tags/tag113.xml"/><Relationship Id="rId82" Type="http://schemas.openxmlformats.org/officeDocument/2006/relationships/tags" Target="../tags/tag134.xml"/><Relationship Id="rId152" Type="http://schemas.openxmlformats.org/officeDocument/2006/relationships/image" Target="../media/image70.png"/><Relationship Id="rId19" Type="http://schemas.openxmlformats.org/officeDocument/2006/relationships/tags" Target="../tags/tag71.xml"/><Relationship Id="rId14" Type="http://schemas.openxmlformats.org/officeDocument/2006/relationships/tags" Target="../tags/tag66.xml"/><Relationship Id="rId30" Type="http://schemas.openxmlformats.org/officeDocument/2006/relationships/tags" Target="../tags/tag82.xml"/><Relationship Id="rId35" Type="http://schemas.openxmlformats.org/officeDocument/2006/relationships/tags" Target="../tags/tag87.xml"/><Relationship Id="rId56" Type="http://schemas.openxmlformats.org/officeDocument/2006/relationships/tags" Target="../tags/tag108.xml"/><Relationship Id="rId77" Type="http://schemas.openxmlformats.org/officeDocument/2006/relationships/tags" Target="../tags/tag129.xml"/><Relationship Id="rId100" Type="http://schemas.openxmlformats.org/officeDocument/2006/relationships/tags" Target="../tags/tag152.xml"/><Relationship Id="rId105" Type="http://schemas.openxmlformats.org/officeDocument/2006/relationships/tags" Target="../tags/tag157.xml"/><Relationship Id="rId126" Type="http://schemas.openxmlformats.org/officeDocument/2006/relationships/image" Target="../media/image45.png"/><Relationship Id="rId147" Type="http://schemas.openxmlformats.org/officeDocument/2006/relationships/image" Target="../media/image65.png"/><Relationship Id="rId8" Type="http://schemas.openxmlformats.org/officeDocument/2006/relationships/tags" Target="../tags/tag60.xml"/><Relationship Id="rId51" Type="http://schemas.openxmlformats.org/officeDocument/2006/relationships/tags" Target="../tags/tag103.xml"/><Relationship Id="rId72" Type="http://schemas.openxmlformats.org/officeDocument/2006/relationships/tags" Target="../tags/tag124.xml"/><Relationship Id="rId93" Type="http://schemas.openxmlformats.org/officeDocument/2006/relationships/tags" Target="../tags/tag145.xml"/><Relationship Id="rId98" Type="http://schemas.openxmlformats.org/officeDocument/2006/relationships/tags" Target="../tags/tag150.xml"/><Relationship Id="rId121" Type="http://schemas.openxmlformats.org/officeDocument/2006/relationships/image" Target="../media/image40.jpeg"/><Relationship Id="rId142" Type="http://schemas.openxmlformats.org/officeDocument/2006/relationships/image" Target="../media/image60.png"/><Relationship Id="rId163" Type="http://schemas.openxmlformats.org/officeDocument/2006/relationships/image" Target="../media/image81.jpeg"/><Relationship Id="rId3" Type="http://schemas.openxmlformats.org/officeDocument/2006/relationships/tags" Target="../tags/tag55.xml"/><Relationship Id="rId25" Type="http://schemas.openxmlformats.org/officeDocument/2006/relationships/tags" Target="../tags/tag77.xml"/><Relationship Id="rId46" Type="http://schemas.openxmlformats.org/officeDocument/2006/relationships/tags" Target="../tags/tag98.xml"/><Relationship Id="rId67" Type="http://schemas.openxmlformats.org/officeDocument/2006/relationships/tags" Target="../tags/tag119.xml"/><Relationship Id="rId116" Type="http://schemas.openxmlformats.org/officeDocument/2006/relationships/tags" Target="../tags/tag168.xml"/><Relationship Id="rId137" Type="http://schemas.openxmlformats.org/officeDocument/2006/relationships/image" Target="../media/image55.png"/><Relationship Id="rId158" Type="http://schemas.openxmlformats.org/officeDocument/2006/relationships/image" Target="../media/image76.png"/><Relationship Id="rId20" Type="http://schemas.openxmlformats.org/officeDocument/2006/relationships/tags" Target="../tags/tag72.xml"/><Relationship Id="rId41" Type="http://schemas.openxmlformats.org/officeDocument/2006/relationships/tags" Target="../tags/tag93.xml"/><Relationship Id="rId62" Type="http://schemas.openxmlformats.org/officeDocument/2006/relationships/tags" Target="../tags/tag114.xml"/><Relationship Id="rId83" Type="http://schemas.openxmlformats.org/officeDocument/2006/relationships/tags" Target="../tags/tag135.xml"/><Relationship Id="rId88" Type="http://schemas.openxmlformats.org/officeDocument/2006/relationships/tags" Target="../tags/tag140.xml"/><Relationship Id="rId111" Type="http://schemas.openxmlformats.org/officeDocument/2006/relationships/tags" Target="../tags/tag163.xml"/><Relationship Id="rId132" Type="http://schemas.openxmlformats.org/officeDocument/2006/relationships/image" Target="../media/image51.png"/><Relationship Id="rId153"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18" Type="http://schemas.openxmlformats.org/officeDocument/2006/relationships/tags" Target="../tags/tag189.xml"/><Relationship Id="rId3" Type="http://schemas.openxmlformats.org/officeDocument/2006/relationships/tags" Target="../tags/tag174.xml"/><Relationship Id="rId21" Type="http://schemas.openxmlformats.org/officeDocument/2006/relationships/slideLayout" Target="../slideLayouts/slideLayout29.xml"/><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tags" Target="../tags/tag188.xml"/><Relationship Id="rId2" Type="http://schemas.openxmlformats.org/officeDocument/2006/relationships/tags" Target="../tags/tag173.xml"/><Relationship Id="rId16" Type="http://schemas.openxmlformats.org/officeDocument/2006/relationships/tags" Target="../tags/tag187.xml"/><Relationship Id="rId20" Type="http://schemas.openxmlformats.org/officeDocument/2006/relationships/tags" Target="../tags/tag191.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tags" Target="../tags/tag186.xml"/><Relationship Id="rId10" Type="http://schemas.openxmlformats.org/officeDocument/2006/relationships/tags" Target="../tags/tag181.xml"/><Relationship Id="rId19" Type="http://schemas.openxmlformats.org/officeDocument/2006/relationships/tags" Target="../tags/tag190.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s>
</file>

<file path=ppt/slides/_rels/slide31.xml.rels><?xml version="1.0" encoding="UTF-8" standalone="yes"?>
<Relationships xmlns="http://schemas.openxmlformats.org/package/2006/relationships"><Relationship Id="rId8" Type="http://schemas.openxmlformats.org/officeDocument/2006/relationships/image" Target="../media/image80.svg"/><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9.xml"/><Relationship Id="rId6" Type="http://schemas.openxmlformats.org/officeDocument/2006/relationships/image" Target="../media/image60.svg"/><Relationship Id="rId5" Type="http://schemas.openxmlformats.org/officeDocument/2006/relationships/image" Target="../media/image86.png"/><Relationship Id="rId10" Type="http://schemas.openxmlformats.org/officeDocument/2006/relationships/image" Target="../media/image100.svg"/><Relationship Id="rId4" Type="http://schemas.openxmlformats.org/officeDocument/2006/relationships/image" Target="../media/image40.svg"/><Relationship Id="rId9" Type="http://schemas.openxmlformats.org/officeDocument/2006/relationships/image" Target="../media/image8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9.xml"/><Relationship Id="rId1" Type="http://schemas.openxmlformats.org/officeDocument/2006/relationships/tags" Target="../tags/tag192.xml"/></Relationships>
</file>

<file path=ppt/slides/_rels/slide35.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tags" Target="../tags/tag218.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image" Target="../media/image91.emf"/><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image" Target="../media/image2.png"/><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tags" Target="../tags/tag221.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notesSlide" Target="../notesSlides/notesSlide2.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tags" Target="../tags/tag220.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slideLayout" Target="../slideLayouts/slideLayout29.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tags" Target="../tags/tag219.xml"/><Relationship Id="rId30" Type="http://schemas.openxmlformats.org/officeDocument/2006/relationships/tags" Target="../tags/tag222.xml"/></Relationships>
</file>

<file path=ppt/slides/_rels/slide36.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26" Type="http://schemas.openxmlformats.org/officeDocument/2006/relationships/tags" Target="../tags/tag248.xml"/><Relationship Id="rId39" Type="http://schemas.openxmlformats.org/officeDocument/2006/relationships/tags" Target="../tags/tag261.xml"/><Relationship Id="rId3" Type="http://schemas.openxmlformats.org/officeDocument/2006/relationships/tags" Target="../tags/tag225.xml"/><Relationship Id="rId21" Type="http://schemas.openxmlformats.org/officeDocument/2006/relationships/tags" Target="../tags/tag243.xml"/><Relationship Id="rId34" Type="http://schemas.openxmlformats.org/officeDocument/2006/relationships/tags" Target="../tags/tag256.xml"/><Relationship Id="rId42" Type="http://schemas.openxmlformats.org/officeDocument/2006/relationships/slideLayout" Target="../slideLayouts/slideLayout29.xml"/><Relationship Id="rId47" Type="http://schemas.openxmlformats.org/officeDocument/2006/relationships/image" Target="../media/image93.png"/><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tags" Target="../tags/tag247.xml"/><Relationship Id="rId33" Type="http://schemas.openxmlformats.org/officeDocument/2006/relationships/tags" Target="../tags/tag255.xml"/><Relationship Id="rId38" Type="http://schemas.openxmlformats.org/officeDocument/2006/relationships/tags" Target="../tags/tag260.xml"/><Relationship Id="rId46" Type="http://schemas.openxmlformats.org/officeDocument/2006/relationships/image" Target="../media/image92.png"/><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tags" Target="../tags/tag242.xml"/><Relationship Id="rId29" Type="http://schemas.openxmlformats.org/officeDocument/2006/relationships/tags" Target="../tags/tag251.xml"/><Relationship Id="rId41" Type="http://schemas.openxmlformats.org/officeDocument/2006/relationships/tags" Target="../tags/tag263.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tags" Target="../tags/tag246.xml"/><Relationship Id="rId32" Type="http://schemas.openxmlformats.org/officeDocument/2006/relationships/tags" Target="../tags/tag254.xml"/><Relationship Id="rId37" Type="http://schemas.openxmlformats.org/officeDocument/2006/relationships/tags" Target="../tags/tag259.xml"/><Relationship Id="rId40" Type="http://schemas.openxmlformats.org/officeDocument/2006/relationships/tags" Target="../tags/tag262.xml"/><Relationship Id="rId45" Type="http://schemas.openxmlformats.org/officeDocument/2006/relationships/image" Target="../media/image91.emf"/><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tags" Target="../tags/tag245.xml"/><Relationship Id="rId28" Type="http://schemas.openxmlformats.org/officeDocument/2006/relationships/tags" Target="../tags/tag250.xml"/><Relationship Id="rId36" Type="http://schemas.openxmlformats.org/officeDocument/2006/relationships/tags" Target="../tags/tag258.xml"/><Relationship Id="rId10" Type="http://schemas.openxmlformats.org/officeDocument/2006/relationships/tags" Target="../tags/tag232.xml"/><Relationship Id="rId19" Type="http://schemas.openxmlformats.org/officeDocument/2006/relationships/tags" Target="../tags/tag241.xml"/><Relationship Id="rId31" Type="http://schemas.openxmlformats.org/officeDocument/2006/relationships/tags" Target="../tags/tag253.xml"/><Relationship Id="rId44" Type="http://schemas.openxmlformats.org/officeDocument/2006/relationships/image" Target="../media/image2.png"/><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tags" Target="../tags/tag244.xml"/><Relationship Id="rId27" Type="http://schemas.openxmlformats.org/officeDocument/2006/relationships/tags" Target="../tags/tag249.xml"/><Relationship Id="rId30" Type="http://schemas.openxmlformats.org/officeDocument/2006/relationships/tags" Target="../tags/tag252.xml"/><Relationship Id="rId35" Type="http://schemas.openxmlformats.org/officeDocument/2006/relationships/tags" Target="../tags/tag257.xml"/><Relationship Id="rId43" Type="http://schemas.openxmlformats.org/officeDocument/2006/relationships/notesSlide" Target="../notesSlides/notesSlide3.xml"/></Relationships>
</file>

<file path=ppt/slides/_rels/slide37.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18" Type="http://schemas.openxmlformats.org/officeDocument/2006/relationships/tags" Target="../tags/tag281.xml"/><Relationship Id="rId26" Type="http://schemas.openxmlformats.org/officeDocument/2006/relationships/tags" Target="../tags/tag289.xml"/><Relationship Id="rId3" Type="http://schemas.openxmlformats.org/officeDocument/2006/relationships/tags" Target="../tags/tag266.xml"/><Relationship Id="rId21" Type="http://schemas.openxmlformats.org/officeDocument/2006/relationships/tags" Target="../tags/tag284.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tags" Target="../tags/tag280.xml"/><Relationship Id="rId25" Type="http://schemas.openxmlformats.org/officeDocument/2006/relationships/tags" Target="../tags/tag288.xml"/><Relationship Id="rId2" Type="http://schemas.openxmlformats.org/officeDocument/2006/relationships/tags" Target="../tags/tag265.xml"/><Relationship Id="rId16" Type="http://schemas.openxmlformats.org/officeDocument/2006/relationships/tags" Target="../tags/tag279.xml"/><Relationship Id="rId20" Type="http://schemas.openxmlformats.org/officeDocument/2006/relationships/tags" Target="../tags/tag283.xml"/><Relationship Id="rId29" Type="http://schemas.openxmlformats.org/officeDocument/2006/relationships/slideLayout" Target="../slideLayouts/slideLayout29.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24" Type="http://schemas.openxmlformats.org/officeDocument/2006/relationships/tags" Target="../tags/tag287.xml"/><Relationship Id="rId5" Type="http://schemas.openxmlformats.org/officeDocument/2006/relationships/tags" Target="../tags/tag268.xml"/><Relationship Id="rId15" Type="http://schemas.openxmlformats.org/officeDocument/2006/relationships/tags" Target="../tags/tag278.xml"/><Relationship Id="rId23" Type="http://schemas.openxmlformats.org/officeDocument/2006/relationships/tags" Target="../tags/tag286.xml"/><Relationship Id="rId28" Type="http://schemas.openxmlformats.org/officeDocument/2006/relationships/tags" Target="../tags/tag291.xml"/><Relationship Id="rId10" Type="http://schemas.openxmlformats.org/officeDocument/2006/relationships/tags" Target="../tags/tag273.xml"/><Relationship Id="rId19" Type="http://schemas.openxmlformats.org/officeDocument/2006/relationships/tags" Target="../tags/tag282.xml"/><Relationship Id="rId31" Type="http://schemas.openxmlformats.org/officeDocument/2006/relationships/image" Target="../media/image91.emf"/><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 Id="rId22" Type="http://schemas.openxmlformats.org/officeDocument/2006/relationships/tags" Target="../tags/tag285.xml"/><Relationship Id="rId27" Type="http://schemas.openxmlformats.org/officeDocument/2006/relationships/tags" Target="../tags/tag290.xml"/><Relationship Id="rId30" Type="http://schemas.openxmlformats.org/officeDocument/2006/relationships/image" Target="../media/image2.png"/></Relationships>
</file>

<file path=ppt/slides/_rels/slide38.xml.rels><?xml version="1.0" encoding="UTF-8" standalone="yes"?>
<Relationships xmlns="http://schemas.openxmlformats.org/package/2006/relationships"><Relationship Id="rId26" Type="http://schemas.openxmlformats.org/officeDocument/2006/relationships/tags" Target="../tags/tag317.xml"/><Relationship Id="rId117" Type="http://schemas.openxmlformats.org/officeDocument/2006/relationships/tags" Target="../tags/tag408.xml"/><Relationship Id="rId21" Type="http://schemas.openxmlformats.org/officeDocument/2006/relationships/tags" Target="../tags/tag312.xml"/><Relationship Id="rId42" Type="http://schemas.openxmlformats.org/officeDocument/2006/relationships/tags" Target="../tags/tag333.xml"/><Relationship Id="rId47" Type="http://schemas.openxmlformats.org/officeDocument/2006/relationships/tags" Target="../tags/tag338.xml"/><Relationship Id="rId63" Type="http://schemas.openxmlformats.org/officeDocument/2006/relationships/tags" Target="../tags/tag354.xml"/><Relationship Id="rId68" Type="http://schemas.openxmlformats.org/officeDocument/2006/relationships/tags" Target="../tags/tag359.xml"/><Relationship Id="rId84" Type="http://schemas.openxmlformats.org/officeDocument/2006/relationships/tags" Target="../tags/tag375.xml"/><Relationship Id="rId89" Type="http://schemas.openxmlformats.org/officeDocument/2006/relationships/tags" Target="../tags/tag380.xml"/><Relationship Id="rId112" Type="http://schemas.openxmlformats.org/officeDocument/2006/relationships/tags" Target="../tags/tag403.xml"/><Relationship Id="rId133" Type="http://schemas.openxmlformats.org/officeDocument/2006/relationships/image" Target="../media/image51.png"/><Relationship Id="rId138" Type="http://schemas.openxmlformats.org/officeDocument/2006/relationships/image" Target="../media/image55.png"/><Relationship Id="rId154" Type="http://schemas.openxmlformats.org/officeDocument/2006/relationships/image" Target="../media/image71.png"/><Relationship Id="rId159" Type="http://schemas.openxmlformats.org/officeDocument/2006/relationships/image" Target="../media/image76.png"/><Relationship Id="rId16" Type="http://schemas.openxmlformats.org/officeDocument/2006/relationships/tags" Target="../tags/tag307.xml"/><Relationship Id="rId107" Type="http://schemas.openxmlformats.org/officeDocument/2006/relationships/tags" Target="../tags/tag398.xml"/><Relationship Id="rId11" Type="http://schemas.openxmlformats.org/officeDocument/2006/relationships/tags" Target="../tags/tag302.xml"/><Relationship Id="rId32" Type="http://schemas.openxmlformats.org/officeDocument/2006/relationships/tags" Target="../tags/tag323.xml"/><Relationship Id="rId37" Type="http://schemas.openxmlformats.org/officeDocument/2006/relationships/tags" Target="../tags/tag328.xml"/><Relationship Id="rId53" Type="http://schemas.openxmlformats.org/officeDocument/2006/relationships/tags" Target="../tags/tag344.xml"/><Relationship Id="rId58" Type="http://schemas.openxmlformats.org/officeDocument/2006/relationships/tags" Target="../tags/tag349.xml"/><Relationship Id="rId74" Type="http://schemas.openxmlformats.org/officeDocument/2006/relationships/tags" Target="../tags/tag365.xml"/><Relationship Id="rId79" Type="http://schemas.openxmlformats.org/officeDocument/2006/relationships/tags" Target="../tags/tag370.xml"/><Relationship Id="rId102" Type="http://schemas.openxmlformats.org/officeDocument/2006/relationships/tags" Target="../tags/tag393.xml"/><Relationship Id="rId123" Type="http://schemas.openxmlformats.org/officeDocument/2006/relationships/image" Target="../media/image41.jpeg"/><Relationship Id="rId128" Type="http://schemas.openxmlformats.org/officeDocument/2006/relationships/image" Target="../media/image46.png"/><Relationship Id="rId144" Type="http://schemas.openxmlformats.org/officeDocument/2006/relationships/image" Target="../media/image61.png"/><Relationship Id="rId149" Type="http://schemas.openxmlformats.org/officeDocument/2006/relationships/image" Target="../media/image66.png"/><Relationship Id="rId5" Type="http://schemas.openxmlformats.org/officeDocument/2006/relationships/tags" Target="../tags/tag296.xml"/><Relationship Id="rId90" Type="http://schemas.openxmlformats.org/officeDocument/2006/relationships/tags" Target="../tags/tag381.xml"/><Relationship Id="rId95" Type="http://schemas.openxmlformats.org/officeDocument/2006/relationships/tags" Target="../tags/tag386.xml"/><Relationship Id="rId160" Type="http://schemas.openxmlformats.org/officeDocument/2006/relationships/image" Target="../media/image77.png"/><Relationship Id="rId165" Type="http://schemas.openxmlformats.org/officeDocument/2006/relationships/image" Target="../media/image82.png"/><Relationship Id="rId22" Type="http://schemas.openxmlformats.org/officeDocument/2006/relationships/tags" Target="../tags/tag313.xml"/><Relationship Id="rId27" Type="http://schemas.openxmlformats.org/officeDocument/2006/relationships/tags" Target="../tags/tag318.xml"/><Relationship Id="rId43" Type="http://schemas.openxmlformats.org/officeDocument/2006/relationships/tags" Target="../tags/tag334.xml"/><Relationship Id="rId48" Type="http://schemas.openxmlformats.org/officeDocument/2006/relationships/tags" Target="../tags/tag339.xml"/><Relationship Id="rId64" Type="http://schemas.openxmlformats.org/officeDocument/2006/relationships/tags" Target="../tags/tag355.xml"/><Relationship Id="rId69" Type="http://schemas.openxmlformats.org/officeDocument/2006/relationships/tags" Target="../tags/tag360.xml"/><Relationship Id="rId113" Type="http://schemas.openxmlformats.org/officeDocument/2006/relationships/tags" Target="../tags/tag404.xml"/><Relationship Id="rId118" Type="http://schemas.openxmlformats.org/officeDocument/2006/relationships/tags" Target="../tags/tag409.xml"/><Relationship Id="rId134" Type="http://schemas.openxmlformats.org/officeDocument/2006/relationships/image" Target="../media/image52.png"/><Relationship Id="rId139" Type="http://schemas.openxmlformats.org/officeDocument/2006/relationships/image" Target="../media/image56.png"/><Relationship Id="rId80" Type="http://schemas.openxmlformats.org/officeDocument/2006/relationships/tags" Target="../tags/tag371.xml"/><Relationship Id="rId85" Type="http://schemas.openxmlformats.org/officeDocument/2006/relationships/tags" Target="../tags/tag376.xml"/><Relationship Id="rId150" Type="http://schemas.openxmlformats.org/officeDocument/2006/relationships/image" Target="../media/image67.png"/><Relationship Id="rId155" Type="http://schemas.openxmlformats.org/officeDocument/2006/relationships/image" Target="../media/image72.png"/><Relationship Id="rId12" Type="http://schemas.openxmlformats.org/officeDocument/2006/relationships/tags" Target="../tags/tag303.xml"/><Relationship Id="rId17" Type="http://schemas.openxmlformats.org/officeDocument/2006/relationships/tags" Target="../tags/tag308.xml"/><Relationship Id="rId33" Type="http://schemas.openxmlformats.org/officeDocument/2006/relationships/tags" Target="../tags/tag324.xml"/><Relationship Id="rId38" Type="http://schemas.openxmlformats.org/officeDocument/2006/relationships/tags" Target="../tags/tag329.xml"/><Relationship Id="rId59" Type="http://schemas.openxmlformats.org/officeDocument/2006/relationships/tags" Target="../tags/tag350.xml"/><Relationship Id="rId103" Type="http://schemas.openxmlformats.org/officeDocument/2006/relationships/tags" Target="../tags/tag394.xml"/><Relationship Id="rId108" Type="http://schemas.openxmlformats.org/officeDocument/2006/relationships/tags" Target="../tags/tag399.xml"/><Relationship Id="rId124" Type="http://schemas.openxmlformats.org/officeDocument/2006/relationships/image" Target="../media/image42.png"/><Relationship Id="rId129" Type="http://schemas.openxmlformats.org/officeDocument/2006/relationships/image" Target="../media/image47.png"/><Relationship Id="rId54" Type="http://schemas.openxmlformats.org/officeDocument/2006/relationships/tags" Target="../tags/tag345.xml"/><Relationship Id="rId70" Type="http://schemas.openxmlformats.org/officeDocument/2006/relationships/tags" Target="../tags/tag361.xml"/><Relationship Id="rId75" Type="http://schemas.openxmlformats.org/officeDocument/2006/relationships/tags" Target="../tags/tag366.xml"/><Relationship Id="rId91" Type="http://schemas.openxmlformats.org/officeDocument/2006/relationships/tags" Target="../tags/tag382.xml"/><Relationship Id="rId96" Type="http://schemas.openxmlformats.org/officeDocument/2006/relationships/tags" Target="../tags/tag387.xml"/><Relationship Id="rId140" Type="http://schemas.openxmlformats.org/officeDocument/2006/relationships/image" Target="../media/image57.png"/><Relationship Id="rId145" Type="http://schemas.openxmlformats.org/officeDocument/2006/relationships/image" Target="../media/image62.png"/><Relationship Id="rId161" Type="http://schemas.openxmlformats.org/officeDocument/2006/relationships/image" Target="../media/image78.png"/><Relationship Id="rId166" Type="http://schemas.openxmlformats.org/officeDocument/2006/relationships/image" Target="../media/image83.png"/><Relationship Id="rId1" Type="http://schemas.openxmlformats.org/officeDocument/2006/relationships/tags" Target="../tags/tag292.xml"/><Relationship Id="rId6" Type="http://schemas.openxmlformats.org/officeDocument/2006/relationships/tags" Target="../tags/tag297.xml"/><Relationship Id="rId15" Type="http://schemas.openxmlformats.org/officeDocument/2006/relationships/tags" Target="../tags/tag306.xml"/><Relationship Id="rId23" Type="http://schemas.openxmlformats.org/officeDocument/2006/relationships/tags" Target="../tags/tag314.xml"/><Relationship Id="rId28" Type="http://schemas.openxmlformats.org/officeDocument/2006/relationships/tags" Target="../tags/tag319.xml"/><Relationship Id="rId36" Type="http://schemas.openxmlformats.org/officeDocument/2006/relationships/tags" Target="../tags/tag327.xml"/><Relationship Id="rId49" Type="http://schemas.openxmlformats.org/officeDocument/2006/relationships/tags" Target="../tags/tag340.xml"/><Relationship Id="rId57" Type="http://schemas.openxmlformats.org/officeDocument/2006/relationships/tags" Target="../tags/tag348.xml"/><Relationship Id="rId106" Type="http://schemas.openxmlformats.org/officeDocument/2006/relationships/tags" Target="../tags/tag397.xml"/><Relationship Id="rId114" Type="http://schemas.openxmlformats.org/officeDocument/2006/relationships/tags" Target="../tags/tag405.xml"/><Relationship Id="rId119" Type="http://schemas.openxmlformats.org/officeDocument/2006/relationships/tags" Target="../tags/tag410.xml"/><Relationship Id="rId127" Type="http://schemas.openxmlformats.org/officeDocument/2006/relationships/image" Target="../media/image45.png"/><Relationship Id="rId10" Type="http://schemas.openxmlformats.org/officeDocument/2006/relationships/tags" Target="../tags/tag301.xml"/><Relationship Id="rId31" Type="http://schemas.openxmlformats.org/officeDocument/2006/relationships/tags" Target="../tags/tag322.xml"/><Relationship Id="rId44" Type="http://schemas.openxmlformats.org/officeDocument/2006/relationships/tags" Target="../tags/tag335.xml"/><Relationship Id="rId52" Type="http://schemas.openxmlformats.org/officeDocument/2006/relationships/tags" Target="../tags/tag343.xml"/><Relationship Id="rId60" Type="http://schemas.openxmlformats.org/officeDocument/2006/relationships/tags" Target="../tags/tag351.xml"/><Relationship Id="rId65" Type="http://schemas.openxmlformats.org/officeDocument/2006/relationships/tags" Target="../tags/tag356.xml"/><Relationship Id="rId73" Type="http://schemas.openxmlformats.org/officeDocument/2006/relationships/tags" Target="../tags/tag364.xml"/><Relationship Id="rId78" Type="http://schemas.openxmlformats.org/officeDocument/2006/relationships/tags" Target="../tags/tag369.xml"/><Relationship Id="rId81" Type="http://schemas.openxmlformats.org/officeDocument/2006/relationships/tags" Target="../tags/tag372.xml"/><Relationship Id="rId86" Type="http://schemas.openxmlformats.org/officeDocument/2006/relationships/tags" Target="../tags/tag377.xml"/><Relationship Id="rId94" Type="http://schemas.openxmlformats.org/officeDocument/2006/relationships/tags" Target="../tags/tag385.xml"/><Relationship Id="rId99" Type="http://schemas.openxmlformats.org/officeDocument/2006/relationships/tags" Target="../tags/tag390.xml"/><Relationship Id="rId101" Type="http://schemas.openxmlformats.org/officeDocument/2006/relationships/tags" Target="../tags/tag392.xml"/><Relationship Id="rId122" Type="http://schemas.openxmlformats.org/officeDocument/2006/relationships/image" Target="../media/image40.jpeg"/><Relationship Id="rId130" Type="http://schemas.openxmlformats.org/officeDocument/2006/relationships/image" Target="../media/image48.png"/><Relationship Id="rId135" Type="http://schemas.openxmlformats.org/officeDocument/2006/relationships/image" Target="../media/image53.png"/><Relationship Id="rId143" Type="http://schemas.openxmlformats.org/officeDocument/2006/relationships/image" Target="../media/image60.png"/><Relationship Id="rId148" Type="http://schemas.openxmlformats.org/officeDocument/2006/relationships/image" Target="../media/image65.png"/><Relationship Id="rId151" Type="http://schemas.openxmlformats.org/officeDocument/2006/relationships/image" Target="../media/image68.png"/><Relationship Id="rId156" Type="http://schemas.openxmlformats.org/officeDocument/2006/relationships/image" Target="../media/image73.png"/><Relationship Id="rId164" Type="http://schemas.openxmlformats.org/officeDocument/2006/relationships/image" Target="../media/image81.jpeg"/><Relationship Id="rId4" Type="http://schemas.openxmlformats.org/officeDocument/2006/relationships/tags" Target="../tags/tag295.xml"/><Relationship Id="rId9" Type="http://schemas.openxmlformats.org/officeDocument/2006/relationships/tags" Target="../tags/tag300.xml"/><Relationship Id="rId13" Type="http://schemas.openxmlformats.org/officeDocument/2006/relationships/tags" Target="../tags/tag304.xml"/><Relationship Id="rId18" Type="http://schemas.openxmlformats.org/officeDocument/2006/relationships/tags" Target="../tags/tag309.xml"/><Relationship Id="rId39" Type="http://schemas.openxmlformats.org/officeDocument/2006/relationships/tags" Target="../tags/tag330.xml"/><Relationship Id="rId109" Type="http://schemas.openxmlformats.org/officeDocument/2006/relationships/tags" Target="../tags/tag400.xml"/><Relationship Id="rId34" Type="http://schemas.openxmlformats.org/officeDocument/2006/relationships/tags" Target="../tags/tag325.xml"/><Relationship Id="rId50" Type="http://schemas.openxmlformats.org/officeDocument/2006/relationships/tags" Target="../tags/tag341.xml"/><Relationship Id="rId55" Type="http://schemas.openxmlformats.org/officeDocument/2006/relationships/tags" Target="../tags/tag346.xml"/><Relationship Id="rId76" Type="http://schemas.openxmlformats.org/officeDocument/2006/relationships/tags" Target="../tags/tag367.xml"/><Relationship Id="rId97" Type="http://schemas.openxmlformats.org/officeDocument/2006/relationships/tags" Target="../tags/tag388.xml"/><Relationship Id="rId104" Type="http://schemas.openxmlformats.org/officeDocument/2006/relationships/tags" Target="../tags/tag395.xml"/><Relationship Id="rId120" Type="http://schemas.openxmlformats.org/officeDocument/2006/relationships/slideLayout" Target="../slideLayouts/slideLayout29.xml"/><Relationship Id="rId125" Type="http://schemas.openxmlformats.org/officeDocument/2006/relationships/image" Target="../media/image43.png"/><Relationship Id="rId141" Type="http://schemas.openxmlformats.org/officeDocument/2006/relationships/image" Target="../media/image58.png"/><Relationship Id="rId146" Type="http://schemas.openxmlformats.org/officeDocument/2006/relationships/image" Target="../media/image63.png"/><Relationship Id="rId167" Type="http://schemas.openxmlformats.org/officeDocument/2006/relationships/image" Target="../media/image84.png"/><Relationship Id="rId7" Type="http://schemas.openxmlformats.org/officeDocument/2006/relationships/tags" Target="../tags/tag298.xml"/><Relationship Id="rId71" Type="http://schemas.openxmlformats.org/officeDocument/2006/relationships/tags" Target="../tags/tag362.xml"/><Relationship Id="rId92" Type="http://schemas.openxmlformats.org/officeDocument/2006/relationships/tags" Target="../tags/tag383.xml"/><Relationship Id="rId162" Type="http://schemas.openxmlformats.org/officeDocument/2006/relationships/image" Target="../media/image79.png"/><Relationship Id="rId2" Type="http://schemas.openxmlformats.org/officeDocument/2006/relationships/tags" Target="../tags/tag293.xml"/><Relationship Id="rId29" Type="http://schemas.openxmlformats.org/officeDocument/2006/relationships/tags" Target="../tags/tag320.xml"/><Relationship Id="rId24" Type="http://schemas.openxmlformats.org/officeDocument/2006/relationships/tags" Target="../tags/tag315.xml"/><Relationship Id="rId40" Type="http://schemas.openxmlformats.org/officeDocument/2006/relationships/tags" Target="../tags/tag331.xml"/><Relationship Id="rId45" Type="http://schemas.openxmlformats.org/officeDocument/2006/relationships/tags" Target="../tags/tag336.xml"/><Relationship Id="rId66" Type="http://schemas.openxmlformats.org/officeDocument/2006/relationships/tags" Target="../tags/tag357.xml"/><Relationship Id="rId87" Type="http://schemas.openxmlformats.org/officeDocument/2006/relationships/tags" Target="../tags/tag378.xml"/><Relationship Id="rId110" Type="http://schemas.openxmlformats.org/officeDocument/2006/relationships/tags" Target="../tags/tag401.xml"/><Relationship Id="rId115" Type="http://schemas.openxmlformats.org/officeDocument/2006/relationships/tags" Target="../tags/tag406.xml"/><Relationship Id="rId131" Type="http://schemas.openxmlformats.org/officeDocument/2006/relationships/image" Target="../media/image49.png"/><Relationship Id="rId136" Type="http://schemas.openxmlformats.org/officeDocument/2006/relationships/image" Target="../media/image54.png"/><Relationship Id="rId157" Type="http://schemas.openxmlformats.org/officeDocument/2006/relationships/image" Target="../media/image74.png"/><Relationship Id="rId61" Type="http://schemas.openxmlformats.org/officeDocument/2006/relationships/tags" Target="../tags/tag352.xml"/><Relationship Id="rId82" Type="http://schemas.openxmlformats.org/officeDocument/2006/relationships/tags" Target="../tags/tag373.xml"/><Relationship Id="rId152" Type="http://schemas.openxmlformats.org/officeDocument/2006/relationships/image" Target="../media/image69.png"/><Relationship Id="rId19" Type="http://schemas.openxmlformats.org/officeDocument/2006/relationships/tags" Target="../tags/tag310.xml"/><Relationship Id="rId14" Type="http://schemas.openxmlformats.org/officeDocument/2006/relationships/tags" Target="../tags/tag305.xml"/><Relationship Id="rId30" Type="http://schemas.openxmlformats.org/officeDocument/2006/relationships/tags" Target="../tags/tag321.xml"/><Relationship Id="rId35" Type="http://schemas.openxmlformats.org/officeDocument/2006/relationships/tags" Target="../tags/tag326.xml"/><Relationship Id="rId56" Type="http://schemas.openxmlformats.org/officeDocument/2006/relationships/tags" Target="../tags/tag347.xml"/><Relationship Id="rId77" Type="http://schemas.openxmlformats.org/officeDocument/2006/relationships/tags" Target="../tags/tag368.xml"/><Relationship Id="rId100" Type="http://schemas.openxmlformats.org/officeDocument/2006/relationships/tags" Target="../tags/tag391.xml"/><Relationship Id="rId105" Type="http://schemas.openxmlformats.org/officeDocument/2006/relationships/tags" Target="../tags/tag396.xml"/><Relationship Id="rId126" Type="http://schemas.openxmlformats.org/officeDocument/2006/relationships/image" Target="../media/image44.png"/><Relationship Id="rId147" Type="http://schemas.openxmlformats.org/officeDocument/2006/relationships/image" Target="../media/image64.png"/><Relationship Id="rId8" Type="http://schemas.openxmlformats.org/officeDocument/2006/relationships/tags" Target="../tags/tag299.xml"/><Relationship Id="rId51" Type="http://schemas.openxmlformats.org/officeDocument/2006/relationships/tags" Target="../tags/tag342.xml"/><Relationship Id="rId72" Type="http://schemas.openxmlformats.org/officeDocument/2006/relationships/tags" Target="../tags/tag363.xml"/><Relationship Id="rId93" Type="http://schemas.openxmlformats.org/officeDocument/2006/relationships/tags" Target="../tags/tag384.xml"/><Relationship Id="rId98" Type="http://schemas.openxmlformats.org/officeDocument/2006/relationships/tags" Target="../tags/tag389.xml"/><Relationship Id="rId121" Type="http://schemas.openxmlformats.org/officeDocument/2006/relationships/notesSlide" Target="../notesSlides/notesSlide4.xml"/><Relationship Id="rId142" Type="http://schemas.openxmlformats.org/officeDocument/2006/relationships/image" Target="../media/image59.png"/><Relationship Id="rId163" Type="http://schemas.openxmlformats.org/officeDocument/2006/relationships/image" Target="../media/image80.jpeg"/><Relationship Id="rId3" Type="http://schemas.openxmlformats.org/officeDocument/2006/relationships/tags" Target="../tags/tag294.xml"/><Relationship Id="rId25" Type="http://schemas.openxmlformats.org/officeDocument/2006/relationships/tags" Target="../tags/tag316.xml"/><Relationship Id="rId46" Type="http://schemas.openxmlformats.org/officeDocument/2006/relationships/tags" Target="../tags/tag337.xml"/><Relationship Id="rId67" Type="http://schemas.openxmlformats.org/officeDocument/2006/relationships/tags" Target="../tags/tag358.xml"/><Relationship Id="rId116" Type="http://schemas.openxmlformats.org/officeDocument/2006/relationships/tags" Target="../tags/tag407.xml"/><Relationship Id="rId137" Type="http://schemas.microsoft.com/office/2007/relationships/hdphoto" Target="../media/hdphoto1.wdp"/><Relationship Id="rId158" Type="http://schemas.openxmlformats.org/officeDocument/2006/relationships/image" Target="../media/image75.png"/><Relationship Id="rId20" Type="http://schemas.openxmlformats.org/officeDocument/2006/relationships/tags" Target="../tags/tag311.xml"/><Relationship Id="rId41" Type="http://schemas.openxmlformats.org/officeDocument/2006/relationships/tags" Target="../tags/tag332.xml"/><Relationship Id="rId62" Type="http://schemas.openxmlformats.org/officeDocument/2006/relationships/tags" Target="../tags/tag353.xml"/><Relationship Id="rId83" Type="http://schemas.openxmlformats.org/officeDocument/2006/relationships/tags" Target="../tags/tag374.xml"/><Relationship Id="rId88" Type="http://schemas.openxmlformats.org/officeDocument/2006/relationships/tags" Target="../tags/tag379.xml"/><Relationship Id="rId111" Type="http://schemas.openxmlformats.org/officeDocument/2006/relationships/tags" Target="../tags/tag402.xml"/><Relationship Id="rId132" Type="http://schemas.openxmlformats.org/officeDocument/2006/relationships/image" Target="../media/image50.png"/><Relationship Id="rId153" Type="http://schemas.openxmlformats.org/officeDocument/2006/relationships/image" Target="../media/image70.png"/></Relationships>
</file>

<file path=ppt/slides/_rels/slide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6.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3" Type="http://schemas.openxmlformats.org/officeDocument/2006/relationships/tags" Target="../tags/tag423.xml"/><Relationship Id="rId18" Type="http://schemas.openxmlformats.org/officeDocument/2006/relationships/tags" Target="../tags/tag428.xml"/><Relationship Id="rId26" Type="http://schemas.openxmlformats.org/officeDocument/2006/relationships/tags" Target="../tags/tag436.xml"/><Relationship Id="rId39" Type="http://schemas.openxmlformats.org/officeDocument/2006/relationships/tags" Target="../tags/tag449.xml"/><Relationship Id="rId21" Type="http://schemas.openxmlformats.org/officeDocument/2006/relationships/tags" Target="../tags/tag431.xml"/><Relationship Id="rId34" Type="http://schemas.openxmlformats.org/officeDocument/2006/relationships/tags" Target="../tags/tag444.xml"/><Relationship Id="rId42" Type="http://schemas.openxmlformats.org/officeDocument/2006/relationships/tags" Target="../tags/tag452.xml"/><Relationship Id="rId47" Type="http://schemas.openxmlformats.org/officeDocument/2006/relationships/tags" Target="../tags/tag457.xml"/><Relationship Id="rId50" Type="http://schemas.openxmlformats.org/officeDocument/2006/relationships/tags" Target="../tags/tag460.xml"/><Relationship Id="rId55" Type="http://schemas.openxmlformats.org/officeDocument/2006/relationships/slideLayout" Target="../slideLayouts/slideLayout7.xml"/><Relationship Id="rId63" Type="http://schemas.openxmlformats.org/officeDocument/2006/relationships/image" Target="../media/image91.emf"/><Relationship Id="rId7" Type="http://schemas.openxmlformats.org/officeDocument/2006/relationships/tags" Target="../tags/tag417.xml"/><Relationship Id="rId2" Type="http://schemas.openxmlformats.org/officeDocument/2006/relationships/tags" Target="../tags/tag412.xml"/><Relationship Id="rId16" Type="http://schemas.openxmlformats.org/officeDocument/2006/relationships/tags" Target="../tags/tag426.xml"/><Relationship Id="rId20" Type="http://schemas.openxmlformats.org/officeDocument/2006/relationships/tags" Target="../tags/tag430.xml"/><Relationship Id="rId29" Type="http://schemas.openxmlformats.org/officeDocument/2006/relationships/tags" Target="../tags/tag439.xml"/><Relationship Id="rId41" Type="http://schemas.openxmlformats.org/officeDocument/2006/relationships/tags" Target="../tags/tag451.xml"/><Relationship Id="rId54" Type="http://schemas.openxmlformats.org/officeDocument/2006/relationships/tags" Target="../tags/tag464.xml"/><Relationship Id="rId62" Type="http://schemas.openxmlformats.org/officeDocument/2006/relationships/image" Target="../media/image112.png"/><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tags" Target="../tags/tag421.xml"/><Relationship Id="rId24" Type="http://schemas.openxmlformats.org/officeDocument/2006/relationships/tags" Target="../tags/tag434.xml"/><Relationship Id="rId32" Type="http://schemas.openxmlformats.org/officeDocument/2006/relationships/tags" Target="../tags/tag442.xml"/><Relationship Id="rId37" Type="http://schemas.openxmlformats.org/officeDocument/2006/relationships/tags" Target="../tags/tag447.xml"/><Relationship Id="rId40" Type="http://schemas.openxmlformats.org/officeDocument/2006/relationships/tags" Target="../tags/tag450.xml"/><Relationship Id="rId45" Type="http://schemas.openxmlformats.org/officeDocument/2006/relationships/tags" Target="../tags/tag455.xml"/><Relationship Id="rId53" Type="http://schemas.openxmlformats.org/officeDocument/2006/relationships/tags" Target="../tags/tag463.xml"/><Relationship Id="rId58" Type="http://schemas.openxmlformats.org/officeDocument/2006/relationships/image" Target="../media/image108.png"/><Relationship Id="rId5" Type="http://schemas.openxmlformats.org/officeDocument/2006/relationships/tags" Target="../tags/tag415.xml"/><Relationship Id="rId15" Type="http://schemas.openxmlformats.org/officeDocument/2006/relationships/tags" Target="../tags/tag425.xml"/><Relationship Id="rId23" Type="http://schemas.openxmlformats.org/officeDocument/2006/relationships/tags" Target="../tags/tag433.xml"/><Relationship Id="rId28" Type="http://schemas.openxmlformats.org/officeDocument/2006/relationships/tags" Target="../tags/tag438.xml"/><Relationship Id="rId36" Type="http://schemas.openxmlformats.org/officeDocument/2006/relationships/tags" Target="../tags/tag446.xml"/><Relationship Id="rId49" Type="http://schemas.openxmlformats.org/officeDocument/2006/relationships/tags" Target="../tags/tag459.xml"/><Relationship Id="rId57" Type="http://schemas.openxmlformats.org/officeDocument/2006/relationships/image" Target="../media/image2.png"/><Relationship Id="rId61" Type="http://schemas.openxmlformats.org/officeDocument/2006/relationships/image" Target="../media/image111.png"/><Relationship Id="rId10" Type="http://schemas.openxmlformats.org/officeDocument/2006/relationships/tags" Target="../tags/tag420.xml"/><Relationship Id="rId19" Type="http://schemas.openxmlformats.org/officeDocument/2006/relationships/tags" Target="../tags/tag429.xml"/><Relationship Id="rId31" Type="http://schemas.openxmlformats.org/officeDocument/2006/relationships/tags" Target="../tags/tag441.xml"/><Relationship Id="rId44" Type="http://schemas.openxmlformats.org/officeDocument/2006/relationships/tags" Target="../tags/tag454.xml"/><Relationship Id="rId52" Type="http://schemas.openxmlformats.org/officeDocument/2006/relationships/tags" Target="../tags/tag462.xml"/><Relationship Id="rId60" Type="http://schemas.openxmlformats.org/officeDocument/2006/relationships/image" Target="../media/image110.png"/><Relationship Id="rId4" Type="http://schemas.openxmlformats.org/officeDocument/2006/relationships/tags" Target="../tags/tag414.xml"/><Relationship Id="rId9" Type="http://schemas.openxmlformats.org/officeDocument/2006/relationships/tags" Target="../tags/tag419.xml"/><Relationship Id="rId14" Type="http://schemas.openxmlformats.org/officeDocument/2006/relationships/tags" Target="../tags/tag424.xml"/><Relationship Id="rId22" Type="http://schemas.openxmlformats.org/officeDocument/2006/relationships/tags" Target="../tags/tag432.xml"/><Relationship Id="rId27" Type="http://schemas.openxmlformats.org/officeDocument/2006/relationships/tags" Target="../tags/tag437.xml"/><Relationship Id="rId30" Type="http://schemas.openxmlformats.org/officeDocument/2006/relationships/tags" Target="../tags/tag440.xml"/><Relationship Id="rId35" Type="http://schemas.openxmlformats.org/officeDocument/2006/relationships/tags" Target="../tags/tag445.xml"/><Relationship Id="rId43" Type="http://schemas.openxmlformats.org/officeDocument/2006/relationships/tags" Target="../tags/tag453.xml"/><Relationship Id="rId48" Type="http://schemas.openxmlformats.org/officeDocument/2006/relationships/tags" Target="../tags/tag458.xml"/><Relationship Id="rId56" Type="http://schemas.openxmlformats.org/officeDocument/2006/relationships/notesSlide" Target="../notesSlides/notesSlide5.xml"/><Relationship Id="rId8" Type="http://schemas.openxmlformats.org/officeDocument/2006/relationships/tags" Target="../tags/tag418.xml"/><Relationship Id="rId51" Type="http://schemas.openxmlformats.org/officeDocument/2006/relationships/tags" Target="../tags/tag461.xml"/><Relationship Id="rId3" Type="http://schemas.openxmlformats.org/officeDocument/2006/relationships/tags" Target="../tags/tag413.xml"/><Relationship Id="rId12" Type="http://schemas.openxmlformats.org/officeDocument/2006/relationships/tags" Target="../tags/tag422.xml"/><Relationship Id="rId17" Type="http://schemas.openxmlformats.org/officeDocument/2006/relationships/tags" Target="../tags/tag427.xml"/><Relationship Id="rId25" Type="http://schemas.openxmlformats.org/officeDocument/2006/relationships/tags" Target="../tags/tag435.xml"/><Relationship Id="rId33" Type="http://schemas.openxmlformats.org/officeDocument/2006/relationships/tags" Target="../tags/tag443.xml"/><Relationship Id="rId38" Type="http://schemas.openxmlformats.org/officeDocument/2006/relationships/tags" Target="../tags/tag448.xml"/><Relationship Id="rId46" Type="http://schemas.openxmlformats.org/officeDocument/2006/relationships/tags" Target="../tags/tag456.xml"/><Relationship Id="rId59" Type="http://schemas.openxmlformats.org/officeDocument/2006/relationships/image" Target="../media/image109.png"/></Relationships>
</file>

<file path=ppt/slides/_rels/slide53.xml.rels><?xml version="1.0" encoding="UTF-8" standalone="yes"?>
<Relationships xmlns="http://schemas.openxmlformats.org/package/2006/relationships"><Relationship Id="rId13" Type="http://schemas.openxmlformats.org/officeDocument/2006/relationships/tags" Target="../tags/tag477.xml"/><Relationship Id="rId18" Type="http://schemas.openxmlformats.org/officeDocument/2006/relationships/tags" Target="../tags/tag482.xml"/><Relationship Id="rId26" Type="http://schemas.openxmlformats.org/officeDocument/2006/relationships/tags" Target="../tags/tag490.xml"/><Relationship Id="rId39" Type="http://schemas.openxmlformats.org/officeDocument/2006/relationships/tags" Target="../tags/tag503.xml"/><Relationship Id="rId21" Type="http://schemas.openxmlformats.org/officeDocument/2006/relationships/tags" Target="../tags/tag485.xml"/><Relationship Id="rId34" Type="http://schemas.openxmlformats.org/officeDocument/2006/relationships/tags" Target="../tags/tag498.xml"/><Relationship Id="rId42" Type="http://schemas.openxmlformats.org/officeDocument/2006/relationships/tags" Target="../tags/tag506.xml"/><Relationship Id="rId47" Type="http://schemas.openxmlformats.org/officeDocument/2006/relationships/tags" Target="../tags/tag511.xml"/><Relationship Id="rId50" Type="http://schemas.openxmlformats.org/officeDocument/2006/relationships/tags" Target="../tags/tag514.xml"/><Relationship Id="rId55" Type="http://schemas.openxmlformats.org/officeDocument/2006/relationships/slideLayout" Target="../slideLayouts/slideLayout7.xml"/><Relationship Id="rId7" Type="http://schemas.openxmlformats.org/officeDocument/2006/relationships/tags" Target="../tags/tag471.xml"/><Relationship Id="rId2" Type="http://schemas.openxmlformats.org/officeDocument/2006/relationships/tags" Target="../tags/tag466.xml"/><Relationship Id="rId16" Type="http://schemas.openxmlformats.org/officeDocument/2006/relationships/tags" Target="../tags/tag480.xml"/><Relationship Id="rId20" Type="http://schemas.openxmlformats.org/officeDocument/2006/relationships/tags" Target="../tags/tag484.xml"/><Relationship Id="rId29" Type="http://schemas.openxmlformats.org/officeDocument/2006/relationships/tags" Target="../tags/tag493.xml"/><Relationship Id="rId41" Type="http://schemas.openxmlformats.org/officeDocument/2006/relationships/tags" Target="../tags/tag505.xml"/><Relationship Id="rId54" Type="http://schemas.openxmlformats.org/officeDocument/2006/relationships/tags" Target="../tags/tag518.xml"/><Relationship Id="rId62" Type="http://schemas.openxmlformats.org/officeDocument/2006/relationships/image" Target="../media/image91.emf"/><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tags" Target="../tags/tag475.xml"/><Relationship Id="rId24" Type="http://schemas.openxmlformats.org/officeDocument/2006/relationships/tags" Target="../tags/tag488.xml"/><Relationship Id="rId32" Type="http://schemas.openxmlformats.org/officeDocument/2006/relationships/tags" Target="../tags/tag496.xml"/><Relationship Id="rId37" Type="http://schemas.openxmlformats.org/officeDocument/2006/relationships/tags" Target="../tags/tag501.xml"/><Relationship Id="rId40" Type="http://schemas.openxmlformats.org/officeDocument/2006/relationships/tags" Target="../tags/tag504.xml"/><Relationship Id="rId45" Type="http://schemas.openxmlformats.org/officeDocument/2006/relationships/tags" Target="../tags/tag509.xml"/><Relationship Id="rId53" Type="http://schemas.openxmlformats.org/officeDocument/2006/relationships/tags" Target="../tags/tag517.xml"/><Relationship Id="rId58" Type="http://schemas.openxmlformats.org/officeDocument/2006/relationships/image" Target="../media/image109.png"/><Relationship Id="rId5" Type="http://schemas.openxmlformats.org/officeDocument/2006/relationships/tags" Target="../tags/tag469.xml"/><Relationship Id="rId15" Type="http://schemas.openxmlformats.org/officeDocument/2006/relationships/tags" Target="../tags/tag479.xml"/><Relationship Id="rId23" Type="http://schemas.openxmlformats.org/officeDocument/2006/relationships/tags" Target="../tags/tag487.xml"/><Relationship Id="rId28" Type="http://schemas.openxmlformats.org/officeDocument/2006/relationships/tags" Target="../tags/tag492.xml"/><Relationship Id="rId36" Type="http://schemas.openxmlformats.org/officeDocument/2006/relationships/tags" Target="../tags/tag500.xml"/><Relationship Id="rId49" Type="http://schemas.openxmlformats.org/officeDocument/2006/relationships/tags" Target="../tags/tag513.xml"/><Relationship Id="rId57" Type="http://schemas.openxmlformats.org/officeDocument/2006/relationships/image" Target="../media/image108.png"/><Relationship Id="rId61" Type="http://schemas.openxmlformats.org/officeDocument/2006/relationships/image" Target="../media/image112.png"/><Relationship Id="rId10" Type="http://schemas.openxmlformats.org/officeDocument/2006/relationships/tags" Target="../tags/tag474.xml"/><Relationship Id="rId19" Type="http://schemas.openxmlformats.org/officeDocument/2006/relationships/tags" Target="../tags/tag483.xml"/><Relationship Id="rId31" Type="http://schemas.openxmlformats.org/officeDocument/2006/relationships/tags" Target="../tags/tag495.xml"/><Relationship Id="rId44" Type="http://schemas.openxmlformats.org/officeDocument/2006/relationships/tags" Target="../tags/tag508.xml"/><Relationship Id="rId52" Type="http://schemas.openxmlformats.org/officeDocument/2006/relationships/tags" Target="../tags/tag516.xml"/><Relationship Id="rId60" Type="http://schemas.openxmlformats.org/officeDocument/2006/relationships/image" Target="../media/image111.png"/><Relationship Id="rId4" Type="http://schemas.openxmlformats.org/officeDocument/2006/relationships/tags" Target="../tags/tag468.xml"/><Relationship Id="rId9" Type="http://schemas.openxmlformats.org/officeDocument/2006/relationships/tags" Target="../tags/tag473.xml"/><Relationship Id="rId14" Type="http://schemas.openxmlformats.org/officeDocument/2006/relationships/tags" Target="../tags/tag478.xml"/><Relationship Id="rId22" Type="http://schemas.openxmlformats.org/officeDocument/2006/relationships/tags" Target="../tags/tag486.xml"/><Relationship Id="rId27" Type="http://schemas.openxmlformats.org/officeDocument/2006/relationships/tags" Target="../tags/tag491.xml"/><Relationship Id="rId30" Type="http://schemas.openxmlformats.org/officeDocument/2006/relationships/tags" Target="../tags/tag494.xml"/><Relationship Id="rId35" Type="http://schemas.openxmlformats.org/officeDocument/2006/relationships/tags" Target="../tags/tag499.xml"/><Relationship Id="rId43" Type="http://schemas.openxmlformats.org/officeDocument/2006/relationships/tags" Target="../tags/tag507.xml"/><Relationship Id="rId48" Type="http://schemas.openxmlformats.org/officeDocument/2006/relationships/tags" Target="../tags/tag512.xml"/><Relationship Id="rId56" Type="http://schemas.openxmlformats.org/officeDocument/2006/relationships/image" Target="../media/image2.png"/><Relationship Id="rId8" Type="http://schemas.openxmlformats.org/officeDocument/2006/relationships/tags" Target="../tags/tag472.xml"/><Relationship Id="rId51" Type="http://schemas.openxmlformats.org/officeDocument/2006/relationships/tags" Target="../tags/tag515.xml"/><Relationship Id="rId3" Type="http://schemas.openxmlformats.org/officeDocument/2006/relationships/tags" Target="../tags/tag467.xml"/><Relationship Id="rId12" Type="http://schemas.openxmlformats.org/officeDocument/2006/relationships/tags" Target="../tags/tag476.xml"/><Relationship Id="rId17" Type="http://schemas.openxmlformats.org/officeDocument/2006/relationships/tags" Target="../tags/tag481.xml"/><Relationship Id="rId25" Type="http://schemas.openxmlformats.org/officeDocument/2006/relationships/tags" Target="../tags/tag489.xml"/><Relationship Id="rId33" Type="http://schemas.openxmlformats.org/officeDocument/2006/relationships/tags" Target="../tags/tag497.xml"/><Relationship Id="rId38" Type="http://schemas.openxmlformats.org/officeDocument/2006/relationships/tags" Target="../tags/tag502.xml"/><Relationship Id="rId46" Type="http://schemas.openxmlformats.org/officeDocument/2006/relationships/tags" Target="../tags/tag510.xml"/><Relationship Id="rId59"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test_to_run.csv" TargetMode="External"/><Relationship Id="rId7" Type="http://schemas.openxmlformats.org/officeDocument/2006/relationships/image" Target="../media/image15.png"/><Relationship Id="rId2" Type="http://schemas.openxmlformats.org/officeDocument/2006/relationships/slideLayout" Target="../slideLayouts/slideLayout34.xml"/><Relationship Id="rId1" Type="http://schemas.openxmlformats.org/officeDocument/2006/relationships/tags" Target="../tags/tag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76242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l" defTabSz="1016264" fontAlgn="base">
              <a:spcBef>
                <a:spcPct val="0"/>
              </a:spcBef>
              <a:spcAft>
                <a:spcPct val="0"/>
              </a:spcAft>
              <a:defRPr/>
            </a:pPr>
            <a:fld id="{4898AEC0-503E-4FA4-859C-D0F72D6E3F79}" type="slidenum">
              <a:rPr lang="en-US" sz="1334" noProof="1">
                <a:latin typeface="Bosch Office Sans" pitchFamily="34" charset="0"/>
              </a:rPr>
              <a:pPr algn="l" defTabSz="1016264" fontAlgn="base">
                <a:spcBef>
                  <a:spcPct val="0"/>
                </a:spcBef>
                <a:spcAft>
                  <a:spcPct val="0"/>
                </a:spcAft>
                <a:defRPr/>
              </a:pPr>
              <a:t>10</a:t>
            </a:fld>
            <a:endParaRPr lang="en-US" sz="1334" noProof="1">
              <a:latin typeface="Bosch Office Sans" pitchFamily="34" charset="0"/>
            </a:endParaRPr>
          </a:p>
        </p:txBody>
      </p:sp>
      <p:sp>
        <p:nvSpPr>
          <p:cNvPr id="7" name="TextBox 6"/>
          <p:cNvSpPr txBox="1"/>
          <p:nvPr/>
        </p:nvSpPr>
        <p:spPr>
          <a:xfrm>
            <a:off x="8995192" y="4044698"/>
            <a:ext cx="2983305" cy="2210792"/>
          </a:xfrm>
          <a:prstGeom prst="rect">
            <a:avLst/>
          </a:prstGeom>
          <a:noFill/>
        </p:spPr>
        <p:txBody>
          <a:bodyPr wrap="square" lIns="0" tIns="0" rIns="0" bIns="0" rtlCol="0">
            <a:noAutofit/>
          </a:bodyPr>
          <a:lstStyle/>
          <a:p>
            <a:pPr marL="317583" indent="-317583" defTabSz="1016264">
              <a:spcBef>
                <a:spcPts val="556"/>
              </a:spcBef>
              <a:buFont typeface="Arial" panose="020B0604020202020204" pitchFamily="34" charset="0"/>
              <a:buChar char="•"/>
              <a:defRPr/>
            </a:pPr>
            <a:r>
              <a:rPr lang="en-US" sz="1334" kern="0" dirty="0">
                <a:solidFill>
                  <a:srgbClr val="000000"/>
                </a:solidFill>
                <a:latin typeface="Bosch Office Sans" pitchFamily="34" charset="0"/>
              </a:rPr>
              <a:t>Suitable for constantly changing environments, with missing traceability links.</a:t>
            </a:r>
          </a:p>
          <a:p>
            <a:pPr marL="317583" indent="-317583" defTabSz="1016264">
              <a:spcBef>
                <a:spcPts val="556"/>
              </a:spcBef>
              <a:buFont typeface="Arial" panose="020B0604020202020204" pitchFamily="34" charset="0"/>
              <a:buChar char="•"/>
              <a:defRPr/>
            </a:pPr>
            <a:r>
              <a:rPr lang="en-US" sz="1334" kern="0" dirty="0">
                <a:solidFill>
                  <a:srgbClr val="000000"/>
                </a:solidFill>
                <a:latin typeface="Bosch Office Sans" pitchFamily="34" charset="0"/>
              </a:rPr>
              <a:t>Can handle uncertainties of code change impacts and test case churn.</a:t>
            </a:r>
          </a:p>
          <a:p>
            <a:pPr marL="317583" indent="-317583" defTabSz="1016264">
              <a:spcBef>
                <a:spcPts val="556"/>
              </a:spcBef>
              <a:buFont typeface="Arial" panose="020B0604020202020204" pitchFamily="34" charset="0"/>
              <a:buChar char="•"/>
              <a:defRPr/>
            </a:pPr>
            <a:r>
              <a:rPr lang="en-US" sz="1334" kern="0" dirty="0">
                <a:solidFill>
                  <a:srgbClr val="000000"/>
                </a:solidFill>
                <a:latin typeface="Bosch Office Sans" pitchFamily="34" charset="0"/>
              </a:rPr>
              <a:t>Learns to prioritize error prone test cases from historical CI cycles.</a:t>
            </a:r>
          </a:p>
          <a:p>
            <a:pPr defTabSz="1016264">
              <a:spcBef>
                <a:spcPts val="556"/>
              </a:spcBef>
              <a:defRPr/>
            </a:pPr>
            <a:endParaRPr lang="en-US" sz="1334" kern="0" dirty="0">
              <a:solidFill>
                <a:srgbClr val="000000"/>
              </a:solidFill>
              <a:latin typeface="Bosch Office Sans" pitchFamily="34" charset="0"/>
            </a:endParaRPr>
          </a:p>
          <a:p>
            <a:pPr defTabSz="1016264">
              <a:spcBef>
                <a:spcPts val="556"/>
              </a:spcBef>
              <a:defRPr/>
            </a:pPr>
            <a:endParaRPr lang="en-US" sz="1334" kern="0" dirty="0">
              <a:solidFill>
                <a:srgbClr val="000000"/>
              </a:solidFill>
              <a:latin typeface="Bosch Office Sans" pitchFamily="34" charset="0"/>
            </a:endParaRPr>
          </a:p>
          <a:p>
            <a:pPr defTabSz="1016264">
              <a:spcBef>
                <a:spcPts val="556"/>
              </a:spcBef>
              <a:defRPr/>
            </a:pPr>
            <a:endParaRPr lang="en-US" sz="1334" kern="0" dirty="0">
              <a:solidFill>
                <a:srgbClr val="000000"/>
              </a:solidFill>
              <a:latin typeface="Bosch Office Sans" pitchFamily="34" charset="0"/>
            </a:endParaRPr>
          </a:p>
          <a:p>
            <a:pPr defTabSz="1016264">
              <a:spcBef>
                <a:spcPts val="556"/>
              </a:spcBef>
              <a:defRPr/>
            </a:pPr>
            <a:endParaRPr lang="en-US" sz="1334" kern="0" dirty="0">
              <a:solidFill>
                <a:srgbClr val="000000"/>
              </a:solidFill>
              <a:latin typeface="Bosch Office Sans" pitchFamily="34" charset="0"/>
            </a:endParaRPr>
          </a:p>
          <a:p>
            <a:pPr defTabSz="1016264">
              <a:spcBef>
                <a:spcPts val="556"/>
              </a:spcBef>
              <a:defRPr/>
            </a:pPr>
            <a:endParaRPr lang="en-US" sz="1334" kern="0" dirty="0">
              <a:solidFill>
                <a:srgbClr val="000000"/>
              </a:solidFill>
              <a:latin typeface="Bosch Office Sans" pitchFamily="34" charset="0"/>
            </a:endParaRPr>
          </a:p>
          <a:p>
            <a:pPr defTabSz="1016264">
              <a:spcBef>
                <a:spcPts val="556"/>
              </a:spcBef>
              <a:defRPr/>
            </a:pPr>
            <a:endParaRPr lang="en-US" sz="1334" kern="0" dirty="0">
              <a:solidFill>
                <a:srgbClr val="000000"/>
              </a:solidFill>
              <a:latin typeface="Bosch Office Sans" pitchFamily="34" charset="0"/>
            </a:endParaRPr>
          </a:p>
          <a:p>
            <a:pPr defTabSz="1016264">
              <a:spcBef>
                <a:spcPts val="556"/>
              </a:spcBef>
              <a:defRPr/>
            </a:pPr>
            <a:endParaRPr lang="en-US" sz="1334" kern="0" dirty="0">
              <a:solidFill>
                <a:srgbClr val="000000"/>
              </a:solidFill>
              <a:latin typeface="Bosch Office Sans" pitchFamily="34" charset="0"/>
            </a:endParaRPr>
          </a:p>
          <a:p>
            <a:pPr defTabSz="1016264">
              <a:spcBef>
                <a:spcPts val="556"/>
              </a:spcBef>
              <a:defRPr/>
            </a:pPr>
            <a:endParaRPr lang="en-US" sz="1334" kern="0" dirty="0">
              <a:solidFill>
                <a:srgbClr val="000000"/>
              </a:solidFill>
              <a:latin typeface="Bosch Office Sans" pitchFamily="34" charset="0"/>
            </a:endParaRPr>
          </a:p>
          <a:p>
            <a:pPr defTabSz="1016264">
              <a:spcBef>
                <a:spcPts val="556"/>
              </a:spcBef>
              <a:defRPr/>
            </a:pPr>
            <a:endParaRPr lang="en-US" sz="1334" kern="0" dirty="0">
              <a:solidFill>
                <a:srgbClr val="000000"/>
              </a:solidFill>
              <a:latin typeface="Bosch Office Sans" pitchFamily="34" charset="0"/>
            </a:endParaRPr>
          </a:p>
        </p:txBody>
      </p:sp>
      <p:grpSp>
        <p:nvGrpSpPr>
          <p:cNvPr id="2" name="Group 1"/>
          <p:cNvGrpSpPr/>
          <p:nvPr/>
        </p:nvGrpSpPr>
        <p:grpSpPr>
          <a:xfrm>
            <a:off x="288138" y="1348731"/>
            <a:ext cx="8180612" cy="4474812"/>
            <a:chOff x="2046906" y="682609"/>
            <a:chExt cx="6972543" cy="4156486"/>
          </a:xfrm>
        </p:grpSpPr>
        <p:grpSp>
          <p:nvGrpSpPr>
            <p:cNvPr id="42" name="Group 41"/>
            <p:cNvGrpSpPr/>
            <p:nvPr/>
          </p:nvGrpSpPr>
          <p:grpSpPr>
            <a:xfrm>
              <a:off x="2046906" y="682609"/>
              <a:ext cx="6849979" cy="1219092"/>
              <a:chOff x="554990" y="1131788"/>
              <a:chExt cx="6849979" cy="1219092"/>
            </a:xfrm>
          </p:grpSpPr>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90" y="1131788"/>
                <a:ext cx="6849979" cy="1219092"/>
              </a:xfrm>
              <a:prstGeom prst="rect">
                <a:avLst/>
              </a:prstGeom>
              <a:solidFill>
                <a:schemeClr val="accent3"/>
              </a:solidFill>
            </p:spPr>
          </p:pic>
          <p:sp>
            <p:nvSpPr>
              <p:cNvPr id="44" name="TextBox 43"/>
              <p:cNvSpPr txBox="1"/>
              <p:nvPr/>
            </p:nvSpPr>
            <p:spPr>
              <a:xfrm>
                <a:off x="554991" y="1139052"/>
                <a:ext cx="6849978" cy="313804"/>
              </a:xfrm>
              <a:prstGeom prst="rect">
                <a:avLst/>
              </a:prstGeom>
              <a:solidFill>
                <a:schemeClr val="bg2"/>
              </a:solidFill>
            </p:spPr>
            <p:txBody>
              <a:bodyPr wrap="none" lIns="0" tIns="0" rIns="0" bIns="0" rtlCol="0">
                <a:noAutofit/>
              </a:bodyPr>
              <a:lstStyle/>
              <a:p>
                <a:pPr defTabSz="1016264">
                  <a:lnSpc>
                    <a:spcPts val="2556"/>
                  </a:lnSpc>
                  <a:spcBef>
                    <a:spcPts val="556"/>
                  </a:spcBef>
                  <a:defRPr/>
                </a:pPr>
                <a:r>
                  <a:rPr lang="en-US" sz="1556" kern="0" dirty="0">
                    <a:solidFill>
                      <a:srgbClr val="000000"/>
                    </a:solidFill>
                    <a:latin typeface="Bosch Office Sans" pitchFamily="34" charset="0"/>
                  </a:rPr>
                  <a:t>CX – Process Steps</a:t>
                </a:r>
              </a:p>
            </p:txBody>
          </p:sp>
        </p:grpSp>
        <p:pic>
          <p:nvPicPr>
            <p:cNvPr id="45" name="Picture 4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56923" y="3876569"/>
              <a:ext cx="962526" cy="962526"/>
            </a:xfrm>
            <a:prstGeom prst="rect">
              <a:avLst/>
            </a:prstGeom>
          </p:spPr>
        </p:pic>
        <p:pic>
          <p:nvPicPr>
            <p:cNvPr id="46" name="Picture 45"/>
            <p:cNvPicPr>
              <a:picLocks noChangeAspect="1"/>
            </p:cNvPicPr>
            <p:nvPr/>
          </p:nvPicPr>
          <p:blipFill>
            <a:blip r:embed="rId4"/>
            <a:stretch>
              <a:fillRect/>
            </a:stretch>
          </p:blipFill>
          <p:spPr>
            <a:xfrm>
              <a:off x="8050301" y="3050612"/>
              <a:ext cx="720333" cy="632228"/>
            </a:xfrm>
            <a:prstGeom prst="rect">
              <a:avLst/>
            </a:prstGeom>
          </p:spPr>
        </p:pic>
        <p:sp>
          <p:nvSpPr>
            <p:cNvPr id="47" name="TextBox 46"/>
            <p:cNvSpPr txBox="1"/>
            <p:nvPr/>
          </p:nvSpPr>
          <p:spPr>
            <a:xfrm>
              <a:off x="7730308" y="2783051"/>
              <a:ext cx="1289141" cy="320842"/>
            </a:xfrm>
            <a:prstGeom prst="rect">
              <a:avLst/>
            </a:prstGeom>
            <a:noFill/>
          </p:spPr>
          <p:txBody>
            <a:bodyPr wrap="none" lIns="0" tIns="0" rIns="0" bIns="0" rtlCol="0">
              <a:noAutofit/>
            </a:bodyPr>
            <a:lstStyle/>
            <a:p>
              <a:pPr algn="ctr" defTabSz="1016264">
                <a:lnSpc>
                  <a:spcPts val="2556"/>
                </a:lnSpc>
                <a:spcBef>
                  <a:spcPts val="556"/>
                </a:spcBef>
                <a:defRPr/>
              </a:pPr>
              <a:r>
                <a:rPr lang="en-US" sz="1111" kern="0" dirty="0">
                  <a:solidFill>
                    <a:srgbClr val="7030A0"/>
                  </a:solidFill>
                  <a:latin typeface="Bosch Office Sans" pitchFamily="34" charset="0"/>
                </a:rPr>
                <a:t>Prioritized Test Plan</a:t>
              </a:r>
            </a:p>
          </p:txBody>
        </p:sp>
        <p:cxnSp>
          <p:nvCxnSpPr>
            <p:cNvPr id="48" name="Elbow Connector 47"/>
            <p:cNvCxnSpPr>
              <a:stCxn id="62" idx="4"/>
              <a:endCxn id="57" idx="0"/>
            </p:cNvCxnSpPr>
            <p:nvPr/>
          </p:nvCxnSpPr>
          <p:spPr>
            <a:xfrm rot="5400000">
              <a:off x="2937118" y="2206689"/>
              <a:ext cx="1071556" cy="762441"/>
            </a:xfrm>
            <a:prstGeom prst="bentConnector3">
              <a:avLst>
                <a:gd name="adj1" fmla="val 3428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4556002" y="2879969"/>
              <a:ext cx="2096604" cy="1701994"/>
              <a:chOff x="3076045" y="2801373"/>
              <a:chExt cx="2096604" cy="1701994"/>
            </a:xfrm>
          </p:grpSpPr>
          <p:grpSp>
            <p:nvGrpSpPr>
              <p:cNvPr id="50" name="Group 49"/>
              <p:cNvGrpSpPr/>
              <p:nvPr/>
            </p:nvGrpSpPr>
            <p:grpSpPr>
              <a:xfrm>
                <a:off x="3076045" y="2801373"/>
                <a:ext cx="2096604" cy="1398350"/>
                <a:chOff x="3076045" y="2801373"/>
                <a:chExt cx="2096604" cy="1398350"/>
              </a:xfrm>
            </p:grpSpPr>
            <p:sp>
              <p:nvSpPr>
                <p:cNvPr id="52" name="Rectangle 51"/>
                <p:cNvSpPr/>
                <p:nvPr/>
              </p:nvSpPr>
              <p:spPr>
                <a:xfrm>
                  <a:off x="3076045" y="2801373"/>
                  <a:ext cx="2096604" cy="1398350"/>
                </a:xfrm>
                <a:prstGeom prst="rect">
                  <a:avLst/>
                </a:prstGeom>
                <a:solidFill>
                  <a:schemeClr val="bg2">
                    <a:lumMod val="50000"/>
                  </a:schemeClr>
                </a:solidFill>
                <a:ln w="28575"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algn="ctr" defTabSz="1016264">
                    <a:defRPr/>
                  </a:pPr>
                  <a:endParaRPr lang="en-US" sz="2001" kern="0" dirty="0">
                    <a:solidFill>
                      <a:srgbClr val="000000"/>
                    </a:solidFill>
                    <a:latin typeface="Bosch Office Sans"/>
                  </a:endParaRPr>
                </a:p>
              </p:txBody>
            </p:sp>
            <p:pic>
              <p:nvPicPr>
                <p:cNvPr id="53" name="Picture 52"/>
                <p:cNvPicPr>
                  <a:picLocks noChangeAspect="1"/>
                </p:cNvPicPr>
                <p:nvPr/>
              </p:nvPicPr>
              <p:blipFill>
                <a:blip r:embed="rId5"/>
                <a:stretch>
                  <a:fillRect/>
                </a:stretch>
              </p:blipFill>
              <p:spPr>
                <a:xfrm>
                  <a:off x="3130033" y="2897622"/>
                  <a:ext cx="1965575" cy="1228484"/>
                </a:xfrm>
                <a:prstGeom prst="rect">
                  <a:avLst/>
                </a:prstGeom>
              </p:spPr>
            </p:pic>
          </p:grpSp>
          <p:sp>
            <p:nvSpPr>
              <p:cNvPr id="51" name="TextBox 50"/>
              <p:cNvSpPr txBox="1"/>
              <p:nvPr/>
            </p:nvSpPr>
            <p:spPr>
              <a:xfrm>
                <a:off x="3130033" y="4165209"/>
                <a:ext cx="2031815" cy="338158"/>
              </a:xfrm>
              <a:prstGeom prst="rect">
                <a:avLst/>
              </a:prstGeom>
              <a:noFill/>
            </p:spPr>
            <p:txBody>
              <a:bodyPr wrap="none" lIns="0" tIns="0" rIns="0" bIns="0" rtlCol="0">
                <a:noAutofit/>
              </a:bodyPr>
              <a:lstStyle/>
              <a:p>
                <a:pPr algn="ctr" defTabSz="1016264">
                  <a:lnSpc>
                    <a:spcPts val="2556"/>
                  </a:lnSpc>
                  <a:spcBef>
                    <a:spcPts val="556"/>
                  </a:spcBef>
                  <a:defRPr/>
                </a:pPr>
                <a:r>
                  <a:rPr lang="en-US" sz="1334" kern="0" dirty="0">
                    <a:solidFill>
                      <a:srgbClr val="000000"/>
                    </a:solidFill>
                    <a:latin typeface="Bosch Office Sans" pitchFamily="34" charset="0"/>
                  </a:rPr>
                  <a:t>ML / DL Solutions</a:t>
                </a:r>
              </a:p>
            </p:txBody>
          </p:sp>
        </p:grpSp>
        <p:cxnSp>
          <p:nvCxnSpPr>
            <p:cNvPr id="54" name="Elbow Connector 53"/>
            <p:cNvCxnSpPr>
              <a:stCxn id="52" idx="3"/>
              <a:endCxn id="46" idx="1"/>
            </p:cNvCxnSpPr>
            <p:nvPr/>
          </p:nvCxnSpPr>
          <p:spPr>
            <a:xfrm flipV="1">
              <a:off x="6652606" y="3366726"/>
              <a:ext cx="1397695" cy="21241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52" idx="3"/>
              <a:endCxn id="45" idx="1"/>
            </p:cNvCxnSpPr>
            <p:nvPr/>
          </p:nvCxnSpPr>
          <p:spPr>
            <a:xfrm>
              <a:off x="6652606" y="3579144"/>
              <a:ext cx="1404317" cy="77868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2613658" y="3123687"/>
              <a:ext cx="956034" cy="1234145"/>
              <a:chOff x="1151859" y="3319689"/>
              <a:chExt cx="956034" cy="1234145"/>
            </a:xfrm>
          </p:grpSpPr>
          <p:pic>
            <p:nvPicPr>
              <p:cNvPr id="57" name="Picture 56"/>
              <p:cNvPicPr>
                <a:picLocks noChangeAspect="1"/>
              </p:cNvPicPr>
              <p:nvPr/>
            </p:nvPicPr>
            <p:blipFill>
              <a:blip r:embed="rId6"/>
              <a:stretch>
                <a:fillRect/>
              </a:stretch>
            </p:blipFill>
            <p:spPr>
              <a:xfrm>
                <a:off x="1159537" y="3319689"/>
                <a:ext cx="940678" cy="913303"/>
              </a:xfrm>
              <a:prstGeom prst="rect">
                <a:avLst/>
              </a:prstGeom>
            </p:spPr>
          </p:pic>
          <p:sp>
            <p:nvSpPr>
              <p:cNvPr id="58" name="TextBox 57"/>
              <p:cNvSpPr txBox="1"/>
              <p:nvPr/>
            </p:nvSpPr>
            <p:spPr>
              <a:xfrm>
                <a:off x="1151859" y="4232992"/>
                <a:ext cx="956034" cy="320842"/>
              </a:xfrm>
              <a:prstGeom prst="rect">
                <a:avLst/>
              </a:prstGeom>
              <a:noFill/>
            </p:spPr>
            <p:txBody>
              <a:bodyPr wrap="none" lIns="0" tIns="0" rIns="0" bIns="0" rtlCol="0">
                <a:noAutofit/>
              </a:bodyPr>
              <a:lstStyle/>
              <a:p>
                <a:pPr algn="ctr" defTabSz="1016264">
                  <a:lnSpc>
                    <a:spcPts val="2556"/>
                  </a:lnSpc>
                  <a:spcBef>
                    <a:spcPts val="556"/>
                  </a:spcBef>
                  <a:defRPr/>
                </a:pPr>
                <a:r>
                  <a:rPr lang="en-US" sz="1111" kern="0" dirty="0">
                    <a:solidFill>
                      <a:srgbClr val="000000"/>
                    </a:solidFill>
                    <a:latin typeface="Bosch Office Sans" pitchFamily="34" charset="0"/>
                  </a:rPr>
                  <a:t>Data Corpus</a:t>
                </a:r>
              </a:p>
            </p:txBody>
          </p:sp>
        </p:grpSp>
        <p:cxnSp>
          <p:nvCxnSpPr>
            <p:cNvPr id="59" name="Elbow Connector 58"/>
            <p:cNvCxnSpPr>
              <a:stCxn id="61" idx="4"/>
              <a:endCxn id="57" idx="0"/>
            </p:cNvCxnSpPr>
            <p:nvPr/>
          </p:nvCxnSpPr>
          <p:spPr>
            <a:xfrm rot="16200000" flipH="1">
              <a:off x="1984929" y="2016941"/>
              <a:ext cx="1407118" cy="80637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57" idx="3"/>
              <a:endCxn id="52" idx="1"/>
            </p:cNvCxnSpPr>
            <p:nvPr/>
          </p:nvCxnSpPr>
          <p:spPr>
            <a:xfrm flipV="1">
              <a:off x="3562014" y="3579144"/>
              <a:ext cx="993988" cy="1195"/>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180347" y="1506661"/>
              <a:ext cx="209908" cy="209908"/>
            </a:xfrm>
            <a:prstGeom prst="ellipse">
              <a:avLst/>
            </a:prstGeom>
            <a:solidFill>
              <a:srgbClr val="0070C0"/>
            </a:solidFill>
            <a:ln w="9525" cap="flat" cmpd="sng" algn="ctr">
              <a:solidFill>
                <a:srgbClr val="3F136C"/>
              </a:solidFill>
              <a:prstDash val="solid"/>
            </a:ln>
            <a:effectLst/>
          </p:spPr>
          <p:txBody>
            <a:bodyPr rtlCol="0" anchor="ctr"/>
            <a:lstStyle/>
            <a:p>
              <a:pPr algn="ctr" defTabSz="1016264">
                <a:defRPr/>
              </a:pPr>
              <a:endParaRPr lang="en-US" sz="2001" kern="0" dirty="0">
                <a:solidFill>
                  <a:srgbClr val="000000"/>
                </a:solidFill>
                <a:latin typeface="Bosch Office Sans"/>
              </a:endParaRPr>
            </a:p>
          </p:txBody>
        </p:sp>
        <p:sp>
          <p:nvSpPr>
            <p:cNvPr id="62" name="Oval 61"/>
            <p:cNvSpPr/>
            <p:nvPr/>
          </p:nvSpPr>
          <p:spPr>
            <a:xfrm>
              <a:off x="3749162" y="1842223"/>
              <a:ext cx="209908" cy="209908"/>
            </a:xfrm>
            <a:prstGeom prst="ellipse">
              <a:avLst/>
            </a:prstGeom>
            <a:solidFill>
              <a:srgbClr val="CD6D0D"/>
            </a:solidFill>
            <a:ln w="9525" cap="flat" cmpd="sng" algn="ctr">
              <a:solidFill>
                <a:srgbClr val="3F136C"/>
              </a:solidFill>
              <a:prstDash val="solid"/>
            </a:ln>
            <a:effectLst/>
          </p:spPr>
          <p:txBody>
            <a:bodyPr rtlCol="0" anchor="ctr"/>
            <a:lstStyle/>
            <a:p>
              <a:pPr algn="ctr" defTabSz="1016264">
                <a:defRPr/>
              </a:pPr>
              <a:endParaRPr lang="en-US" sz="2001" kern="0" dirty="0">
                <a:solidFill>
                  <a:srgbClr val="000000"/>
                </a:solidFill>
                <a:latin typeface="Bosch Office Sans"/>
              </a:endParaRPr>
            </a:p>
          </p:txBody>
        </p:sp>
        <p:sp>
          <p:nvSpPr>
            <p:cNvPr id="63" name="Oval 62"/>
            <p:cNvSpPr/>
            <p:nvPr/>
          </p:nvSpPr>
          <p:spPr>
            <a:xfrm>
              <a:off x="7176653" y="1815473"/>
              <a:ext cx="209908" cy="209908"/>
            </a:xfrm>
            <a:prstGeom prst="ellipse">
              <a:avLst/>
            </a:prstGeom>
            <a:solidFill>
              <a:srgbClr val="7030A0"/>
            </a:solidFill>
            <a:ln w="9525" cap="flat" cmpd="sng" algn="ctr">
              <a:solidFill>
                <a:srgbClr val="3F136C"/>
              </a:solidFill>
              <a:prstDash val="solid"/>
            </a:ln>
            <a:effectLst/>
          </p:spPr>
          <p:txBody>
            <a:bodyPr rtlCol="0" anchor="ctr"/>
            <a:lstStyle/>
            <a:p>
              <a:pPr algn="ctr" defTabSz="1016264">
                <a:defRPr/>
              </a:pPr>
              <a:endParaRPr lang="en-US" sz="2001" kern="0" dirty="0">
                <a:solidFill>
                  <a:srgbClr val="000000"/>
                </a:solidFill>
                <a:latin typeface="Bosch Office Sans"/>
              </a:endParaRPr>
            </a:p>
          </p:txBody>
        </p:sp>
        <p:cxnSp>
          <p:nvCxnSpPr>
            <p:cNvPr id="64" name="Elbow Connector 63"/>
            <p:cNvCxnSpPr>
              <a:stCxn id="47" idx="0"/>
              <a:endCxn id="63" idx="4"/>
            </p:cNvCxnSpPr>
            <p:nvPr/>
          </p:nvCxnSpPr>
          <p:spPr>
            <a:xfrm rot="16200000" flipV="1">
              <a:off x="7449408" y="1857580"/>
              <a:ext cx="757670" cy="1093272"/>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6233370" y="1790386"/>
              <a:ext cx="209908" cy="209908"/>
            </a:xfrm>
            <a:prstGeom prst="ellipse">
              <a:avLst/>
            </a:prstGeom>
            <a:solidFill>
              <a:srgbClr val="00CC00"/>
            </a:solidFill>
            <a:ln w="9525" cap="flat" cmpd="sng" algn="ctr">
              <a:solidFill>
                <a:srgbClr val="3F136C"/>
              </a:solidFill>
              <a:prstDash val="solid"/>
            </a:ln>
            <a:effectLst/>
          </p:spPr>
          <p:txBody>
            <a:bodyPr rtlCol="0" anchor="ctr"/>
            <a:lstStyle/>
            <a:p>
              <a:pPr algn="ctr" defTabSz="1016264">
                <a:defRPr/>
              </a:pPr>
              <a:endParaRPr lang="en-US" sz="2001" kern="0" dirty="0">
                <a:solidFill>
                  <a:srgbClr val="000000"/>
                </a:solidFill>
                <a:latin typeface="Bosch Office Sans"/>
              </a:endParaRPr>
            </a:p>
          </p:txBody>
        </p:sp>
        <p:cxnSp>
          <p:nvCxnSpPr>
            <p:cNvPr id="66" name="Elbow Connector 65"/>
            <p:cNvCxnSpPr>
              <a:stCxn id="65" idx="4"/>
              <a:endCxn id="57" idx="0"/>
            </p:cNvCxnSpPr>
            <p:nvPr/>
          </p:nvCxnSpPr>
          <p:spPr>
            <a:xfrm rot="5400000">
              <a:off x="4153304" y="938666"/>
              <a:ext cx="1123393" cy="3246649"/>
            </a:xfrm>
            <a:prstGeom prst="bentConnector3">
              <a:avLst>
                <a:gd name="adj1" fmla="val 3786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959070" y="2040321"/>
              <a:ext cx="777055" cy="345142"/>
            </a:xfrm>
            <a:prstGeom prst="rect">
              <a:avLst/>
            </a:prstGeom>
            <a:noFill/>
          </p:spPr>
          <p:txBody>
            <a:bodyPr wrap="square" lIns="0" tIns="0" rIns="0" bIns="0" rtlCol="0">
              <a:noAutofit/>
            </a:bodyPr>
            <a:lstStyle/>
            <a:p>
              <a:pPr algn="ctr" defTabSz="1016264">
                <a:spcBef>
                  <a:spcPts val="556"/>
                </a:spcBef>
                <a:defRPr/>
              </a:pPr>
              <a:r>
                <a:rPr lang="en-US" sz="1111" kern="0" dirty="0">
                  <a:solidFill>
                    <a:srgbClr val="CD6D0D"/>
                  </a:solidFill>
                  <a:latin typeface="Bosch Office Sans" pitchFamily="34" charset="0"/>
                </a:rPr>
                <a:t>Source Code Features</a:t>
              </a:r>
            </a:p>
          </p:txBody>
        </p:sp>
        <p:sp>
          <p:nvSpPr>
            <p:cNvPr id="68" name="TextBox 67"/>
            <p:cNvSpPr txBox="1"/>
            <p:nvPr/>
          </p:nvSpPr>
          <p:spPr>
            <a:xfrm>
              <a:off x="2281715" y="2039314"/>
              <a:ext cx="1338047" cy="342141"/>
            </a:xfrm>
            <a:prstGeom prst="rect">
              <a:avLst/>
            </a:prstGeom>
            <a:noFill/>
          </p:spPr>
          <p:txBody>
            <a:bodyPr wrap="square" lIns="0" tIns="0" rIns="0" bIns="0" rtlCol="0">
              <a:noAutofit/>
            </a:bodyPr>
            <a:lstStyle/>
            <a:p>
              <a:pPr algn="ctr" defTabSz="1016264">
                <a:spcBef>
                  <a:spcPts val="556"/>
                </a:spcBef>
                <a:defRPr/>
              </a:pPr>
              <a:r>
                <a:rPr lang="en-US" sz="1111" kern="0" dirty="0">
                  <a:solidFill>
                    <a:srgbClr val="0070C0"/>
                  </a:solidFill>
                  <a:latin typeface="Bosch Office Sans" pitchFamily="34" charset="0"/>
                </a:rPr>
                <a:t>Software Requirement Specifications</a:t>
              </a:r>
            </a:p>
          </p:txBody>
        </p:sp>
        <p:sp>
          <p:nvSpPr>
            <p:cNvPr id="69" name="TextBox 68"/>
            <p:cNvSpPr txBox="1"/>
            <p:nvPr/>
          </p:nvSpPr>
          <p:spPr>
            <a:xfrm>
              <a:off x="5215655" y="2041264"/>
              <a:ext cx="1059618" cy="344033"/>
            </a:xfrm>
            <a:prstGeom prst="rect">
              <a:avLst/>
            </a:prstGeom>
            <a:noFill/>
          </p:spPr>
          <p:txBody>
            <a:bodyPr wrap="square" lIns="0" tIns="0" rIns="0" bIns="0" rtlCol="0">
              <a:noAutofit/>
            </a:bodyPr>
            <a:lstStyle/>
            <a:p>
              <a:pPr algn="ctr" defTabSz="1016264">
                <a:spcBef>
                  <a:spcPts val="556"/>
                </a:spcBef>
                <a:defRPr/>
              </a:pPr>
              <a:r>
                <a:rPr lang="en-US" sz="1111" kern="0" dirty="0">
                  <a:solidFill>
                    <a:srgbClr val="00CC00"/>
                  </a:solidFill>
                  <a:latin typeface="Bosch Office Sans" pitchFamily="34" charset="0"/>
                </a:rPr>
                <a:t>Test Results and Functional Defects</a:t>
              </a:r>
            </a:p>
          </p:txBody>
        </p:sp>
      </p:grpSp>
      <p:grpSp>
        <p:nvGrpSpPr>
          <p:cNvPr id="3" name="Group 2"/>
          <p:cNvGrpSpPr/>
          <p:nvPr/>
        </p:nvGrpSpPr>
        <p:grpSpPr>
          <a:xfrm>
            <a:off x="8686871" y="1569997"/>
            <a:ext cx="2934404" cy="1669125"/>
            <a:chOff x="7953450" y="2629016"/>
            <a:chExt cx="2549659" cy="1501826"/>
          </a:xfrm>
        </p:grpSpPr>
        <p:sp>
          <p:nvSpPr>
            <p:cNvPr id="72" name="TextBox 71"/>
            <p:cNvSpPr txBox="1"/>
            <p:nvPr/>
          </p:nvSpPr>
          <p:spPr>
            <a:xfrm>
              <a:off x="8475456" y="2629016"/>
              <a:ext cx="2027653" cy="1501826"/>
            </a:xfrm>
            <a:prstGeom prst="rect">
              <a:avLst/>
            </a:prstGeom>
            <a:noFill/>
          </p:spPr>
          <p:txBody>
            <a:bodyPr wrap="none" lIns="0" tIns="0" rIns="0" bIns="0" rtlCol="0">
              <a:noAutofit/>
            </a:bodyPr>
            <a:lstStyle/>
            <a:p>
              <a:pPr marL="190550" indent="-190550" defTabSz="1016264">
                <a:lnSpc>
                  <a:spcPct val="200000"/>
                </a:lnSpc>
                <a:spcBef>
                  <a:spcPts val="556"/>
                </a:spcBef>
                <a:buClr>
                  <a:srgbClr val="A80163"/>
                </a:buClr>
                <a:buFont typeface="Wingdings" panose="05000000000000000000" pitchFamily="2" charset="2"/>
                <a:buChar char="ü"/>
                <a:defRPr/>
              </a:pPr>
              <a:r>
                <a:rPr lang="en-US" sz="1223" b="1" kern="0" dirty="0">
                  <a:solidFill>
                    <a:srgbClr val="0070C0"/>
                  </a:solidFill>
                  <a:latin typeface="Bosch Office Sans" pitchFamily="34" charset="0"/>
                </a:rPr>
                <a:t>Improved Quality</a:t>
              </a:r>
            </a:p>
            <a:p>
              <a:pPr marL="190550" indent="-190550" defTabSz="1016264">
                <a:lnSpc>
                  <a:spcPct val="200000"/>
                </a:lnSpc>
                <a:spcBef>
                  <a:spcPts val="556"/>
                </a:spcBef>
                <a:buClr>
                  <a:srgbClr val="A80163"/>
                </a:buClr>
                <a:buFont typeface="Wingdings" panose="05000000000000000000" pitchFamily="2" charset="2"/>
                <a:buChar char="ü"/>
                <a:defRPr/>
              </a:pPr>
              <a:r>
                <a:rPr lang="en-US" sz="1223" b="1" kern="0" dirty="0">
                  <a:solidFill>
                    <a:srgbClr val="0070C0"/>
                  </a:solidFill>
                  <a:latin typeface="Bosch Office Sans" pitchFamily="34" charset="0"/>
                </a:rPr>
                <a:t>Test Efficiency</a:t>
              </a:r>
            </a:p>
            <a:p>
              <a:pPr marL="190550" indent="-190550" defTabSz="1016264">
                <a:lnSpc>
                  <a:spcPct val="200000"/>
                </a:lnSpc>
                <a:spcBef>
                  <a:spcPts val="556"/>
                </a:spcBef>
                <a:buClr>
                  <a:srgbClr val="A80163"/>
                </a:buClr>
                <a:buFont typeface="Wingdings" panose="05000000000000000000" pitchFamily="2" charset="2"/>
                <a:buChar char="ü"/>
                <a:defRPr/>
              </a:pPr>
              <a:r>
                <a:rPr lang="en-US" sz="1223" b="1" kern="0" dirty="0">
                  <a:solidFill>
                    <a:srgbClr val="0070C0"/>
                  </a:solidFill>
                  <a:latin typeface="Bosch Office Sans" pitchFamily="34" charset="0"/>
                </a:rPr>
                <a:t>Minimize Schedule Variance</a:t>
              </a:r>
            </a:p>
            <a:p>
              <a:pPr marL="190550" indent="-190550" defTabSz="1016264">
                <a:lnSpc>
                  <a:spcPct val="200000"/>
                </a:lnSpc>
                <a:spcBef>
                  <a:spcPts val="556"/>
                </a:spcBef>
                <a:buClr>
                  <a:srgbClr val="A80163"/>
                </a:buClr>
                <a:buFont typeface="Wingdings" panose="05000000000000000000" pitchFamily="2" charset="2"/>
                <a:buChar char="ü"/>
                <a:defRPr/>
              </a:pPr>
              <a:r>
                <a:rPr lang="en-US" sz="1223" b="1" kern="0" dirty="0">
                  <a:solidFill>
                    <a:srgbClr val="0070C0"/>
                  </a:solidFill>
                  <a:latin typeface="Bosch Office Sans" pitchFamily="34" charset="0"/>
                </a:rPr>
                <a:t>Applicable across Testing Phases</a:t>
              </a:r>
            </a:p>
          </p:txBody>
        </p:sp>
        <p:pic>
          <p:nvPicPr>
            <p:cNvPr id="73" name="Picture 72"/>
            <p:cNvPicPr>
              <a:picLocks noChangeAspect="1"/>
            </p:cNvPicPr>
            <p:nvPr/>
          </p:nvPicPr>
          <p:blipFill>
            <a:blip r:embed="rId7"/>
            <a:stretch>
              <a:fillRect/>
            </a:stretch>
          </p:blipFill>
          <p:spPr>
            <a:xfrm>
              <a:off x="7953450" y="3212813"/>
              <a:ext cx="350685" cy="334231"/>
            </a:xfrm>
            <a:prstGeom prst="rect">
              <a:avLst/>
            </a:prstGeom>
          </p:spPr>
        </p:pic>
      </p:grpSp>
      <p:sp>
        <p:nvSpPr>
          <p:cNvPr id="74" name="Text Placeholder 1"/>
          <p:cNvSpPr>
            <a:spLocks noGrp="1"/>
          </p:cNvSpPr>
          <p:nvPr>
            <p:ph type="body" idx="15"/>
          </p:nvPr>
        </p:nvSpPr>
        <p:spPr>
          <a:xfrm>
            <a:off x="288137" y="288074"/>
            <a:ext cx="11616432" cy="432111"/>
          </a:xfrm>
        </p:spPr>
        <p:txBody>
          <a:bodyPr/>
          <a:lstStyle/>
          <a:p>
            <a:r>
              <a:rPr lang="en-US" dirty="0" smtClean="0"/>
              <a:t>Main Body of Experts 08.06.2021</a:t>
            </a:r>
            <a:endParaRPr lang="en-US" dirty="0"/>
          </a:p>
        </p:txBody>
      </p:sp>
      <p:sp>
        <p:nvSpPr>
          <p:cNvPr id="75" name="Title 2"/>
          <p:cNvSpPr>
            <a:spLocks noGrp="1"/>
          </p:cNvSpPr>
          <p:nvPr>
            <p:ph type="title" sz="quarter"/>
          </p:nvPr>
        </p:nvSpPr>
        <p:spPr>
          <a:xfrm>
            <a:off x="288137" y="720186"/>
            <a:ext cx="11616432" cy="432111"/>
          </a:xfrm>
        </p:spPr>
        <p:txBody>
          <a:bodyPr>
            <a:normAutofit fontScale="90000"/>
          </a:bodyPr>
          <a:lstStyle/>
          <a:p>
            <a:pPr fontAlgn="base">
              <a:spcAft>
                <a:spcPct val="0"/>
              </a:spcAft>
            </a:pPr>
            <a:r>
              <a:rPr lang="en-US" sz="2667" dirty="0">
                <a:ln w="0"/>
                <a:blipFill dpi="0" rotWithShape="1">
                  <a:blip r:embed="rId8">
                    <a:extLst>
                      <a:ext uri="{28A0092B-C50C-407E-A947-70E740481C1C}">
                        <a14:useLocalDpi xmlns:a14="http://schemas.microsoft.com/office/drawing/2010/main" val="0"/>
                      </a:ext>
                    </a:extLst>
                  </a:blip>
                  <a:srcRect/>
                  <a:stretch>
                    <a:fillRect/>
                  </a:stretch>
                </a:blipFill>
                <a:latin typeface="Bosch Office Sans" pitchFamily="34" charset="0"/>
                <a:ea typeface="+mn-ea"/>
                <a:cs typeface="+mn-cs"/>
              </a:rPr>
              <a:t>Test Prioritization – Adapted Coverage and Prioritization</a:t>
            </a:r>
          </a:p>
        </p:txBody>
      </p:sp>
      <p:pic>
        <p:nvPicPr>
          <p:cNvPr id="38" name="Picture 2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1373493" y="103635"/>
            <a:ext cx="605004" cy="816978"/>
          </a:xfrm>
          <a:prstGeom prst="rect">
            <a:avLst/>
          </a:prstGeom>
        </p:spPr>
      </p:pic>
    </p:spTree>
    <p:extLst>
      <p:ext uri="{BB962C8B-B14F-4D97-AF65-F5344CB8AC3E}">
        <p14:creationId xmlns:p14="http://schemas.microsoft.com/office/powerpoint/2010/main" val="2198212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496" y="100584"/>
            <a:ext cx="4096512" cy="369332"/>
          </a:xfrm>
          <a:prstGeom prst="rect">
            <a:avLst/>
          </a:prstGeom>
          <a:noFill/>
        </p:spPr>
        <p:txBody>
          <a:bodyPr wrap="square" rtlCol="0">
            <a:spAutoFit/>
          </a:bodyPr>
          <a:lstStyle/>
          <a:p>
            <a:r>
              <a:rPr lang="en-GB" dirty="0" smtClean="0"/>
              <a:t>Skill Gaps</a:t>
            </a:r>
            <a:endParaRPr lang="en-GB" dirty="0"/>
          </a:p>
        </p:txBody>
      </p:sp>
    </p:spTree>
    <p:extLst>
      <p:ext uri="{BB962C8B-B14F-4D97-AF65-F5344CB8AC3E}">
        <p14:creationId xmlns:p14="http://schemas.microsoft.com/office/powerpoint/2010/main" val="1744753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5840" y="118872"/>
            <a:ext cx="7635240" cy="369332"/>
          </a:xfrm>
          <a:prstGeom prst="rect">
            <a:avLst/>
          </a:prstGeom>
          <a:noFill/>
        </p:spPr>
        <p:txBody>
          <a:bodyPr wrap="square" rtlCol="0">
            <a:spAutoFit/>
          </a:bodyPr>
          <a:lstStyle/>
          <a:p>
            <a:r>
              <a:rPr lang="en-GB" dirty="0" smtClean="0"/>
              <a:t>Plan B? </a:t>
            </a:r>
            <a:endParaRPr lang="en-GB" dirty="0"/>
          </a:p>
        </p:txBody>
      </p:sp>
    </p:spTree>
    <p:extLst>
      <p:ext uri="{BB962C8B-B14F-4D97-AF65-F5344CB8AC3E}">
        <p14:creationId xmlns:p14="http://schemas.microsoft.com/office/powerpoint/2010/main" val="863884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3856" y="228600"/>
            <a:ext cx="4059936" cy="369332"/>
          </a:xfrm>
          <a:prstGeom prst="rect">
            <a:avLst/>
          </a:prstGeom>
          <a:noFill/>
        </p:spPr>
        <p:txBody>
          <a:bodyPr wrap="square" rtlCol="0">
            <a:spAutoFit/>
          </a:bodyPr>
          <a:lstStyle/>
          <a:p>
            <a:r>
              <a:rPr lang="en-GB" dirty="0" smtClean="0"/>
              <a:t>Risk &amp; Mitigation</a:t>
            </a:r>
            <a:endParaRPr lang="en-GB" dirty="0"/>
          </a:p>
        </p:txBody>
      </p:sp>
      <p:sp>
        <p:nvSpPr>
          <p:cNvPr id="3" name="TextBox 2"/>
          <p:cNvSpPr txBox="1"/>
          <p:nvPr/>
        </p:nvSpPr>
        <p:spPr>
          <a:xfrm>
            <a:off x="649224" y="950976"/>
            <a:ext cx="2084832" cy="369332"/>
          </a:xfrm>
          <a:prstGeom prst="rect">
            <a:avLst/>
          </a:prstGeom>
          <a:noFill/>
        </p:spPr>
        <p:txBody>
          <a:bodyPr wrap="square" rtlCol="0">
            <a:spAutoFit/>
          </a:bodyPr>
          <a:lstStyle/>
          <a:p>
            <a:r>
              <a:rPr lang="en-GB" dirty="0" smtClean="0"/>
              <a:t>If assets be used?</a:t>
            </a:r>
            <a:endParaRPr lang="en-GB" dirty="0"/>
          </a:p>
        </p:txBody>
      </p:sp>
      <p:sp>
        <p:nvSpPr>
          <p:cNvPr id="4" name="TextBox 3"/>
          <p:cNvSpPr txBox="1"/>
          <p:nvPr/>
        </p:nvSpPr>
        <p:spPr>
          <a:xfrm>
            <a:off x="5431536" y="941832"/>
            <a:ext cx="4005072" cy="923330"/>
          </a:xfrm>
          <a:prstGeom prst="rect">
            <a:avLst/>
          </a:prstGeom>
          <a:noFill/>
        </p:spPr>
        <p:txBody>
          <a:bodyPr wrap="square" rtlCol="0">
            <a:spAutoFit/>
          </a:bodyPr>
          <a:lstStyle/>
          <a:p>
            <a:r>
              <a:rPr lang="en-GB" dirty="0" smtClean="0"/>
              <a:t>Named it as </a:t>
            </a:r>
            <a:r>
              <a:rPr lang="en-GB" dirty="0" err="1" smtClean="0"/>
              <a:t>IoT</a:t>
            </a:r>
            <a:r>
              <a:rPr lang="en-GB" dirty="0" smtClean="0"/>
              <a:t> </a:t>
            </a:r>
            <a:r>
              <a:rPr lang="en-GB" dirty="0" err="1" smtClean="0"/>
              <a:t>center</a:t>
            </a:r>
            <a:endParaRPr lang="en-GB" dirty="0" smtClean="0"/>
          </a:p>
          <a:p>
            <a:r>
              <a:rPr lang="en-GB" dirty="0" smtClean="0"/>
              <a:t>Presented to Steering Co</a:t>
            </a:r>
          </a:p>
          <a:p>
            <a:r>
              <a:rPr lang="en-GB" dirty="0" smtClean="0"/>
              <a:t>Promotion in Bosch Connect</a:t>
            </a:r>
            <a:endParaRPr lang="en-GB" dirty="0"/>
          </a:p>
        </p:txBody>
      </p:sp>
      <p:sp>
        <p:nvSpPr>
          <p:cNvPr id="5" name="TextBox 4"/>
          <p:cNvSpPr txBox="1"/>
          <p:nvPr/>
        </p:nvSpPr>
        <p:spPr>
          <a:xfrm>
            <a:off x="649224" y="2548128"/>
            <a:ext cx="2084832" cy="369332"/>
          </a:xfrm>
          <a:prstGeom prst="rect">
            <a:avLst/>
          </a:prstGeom>
          <a:noFill/>
        </p:spPr>
        <p:txBody>
          <a:bodyPr wrap="square" rtlCol="0">
            <a:spAutoFit/>
          </a:bodyPr>
          <a:lstStyle/>
          <a:p>
            <a:r>
              <a:rPr lang="en-GB" dirty="0" smtClean="0"/>
              <a:t>Gap analysis</a:t>
            </a:r>
            <a:endParaRPr lang="en-GB" dirty="0"/>
          </a:p>
        </p:txBody>
      </p:sp>
      <p:sp>
        <p:nvSpPr>
          <p:cNvPr id="6" name="TextBox 5"/>
          <p:cNvSpPr txBox="1"/>
          <p:nvPr/>
        </p:nvSpPr>
        <p:spPr>
          <a:xfrm>
            <a:off x="5431536" y="2548128"/>
            <a:ext cx="3410712" cy="1200329"/>
          </a:xfrm>
          <a:prstGeom prst="rect">
            <a:avLst/>
          </a:prstGeom>
          <a:noFill/>
        </p:spPr>
        <p:txBody>
          <a:bodyPr wrap="square" rtlCol="0">
            <a:spAutoFit/>
          </a:bodyPr>
          <a:lstStyle/>
          <a:p>
            <a:r>
              <a:rPr lang="en-GB" dirty="0" smtClean="0"/>
              <a:t>Approached central team of Bosch </a:t>
            </a:r>
            <a:r>
              <a:rPr lang="en-GB" dirty="0" err="1" smtClean="0"/>
              <a:t>GmBH</a:t>
            </a:r>
            <a:r>
              <a:rPr lang="en-GB" dirty="0" smtClean="0"/>
              <a:t> – Maturity model, waiting time</a:t>
            </a:r>
          </a:p>
          <a:p>
            <a:endParaRPr lang="en-GB" dirty="0"/>
          </a:p>
        </p:txBody>
      </p:sp>
    </p:spTree>
    <p:extLst>
      <p:ext uri="{BB962C8B-B14F-4D97-AF65-F5344CB8AC3E}">
        <p14:creationId xmlns:p14="http://schemas.microsoft.com/office/powerpoint/2010/main" val="2691329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68741" y="805344"/>
            <a:ext cx="7751428" cy="4520102"/>
            <a:chOff x="2438399" y="835939"/>
            <a:chExt cx="7138579" cy="6587416"/>
          </a:xfrm>
        </p:grpSpPr>
        <p:sp>
          <p:nvSpPr>
            <p:cNvPr id="3" name="Rectangle 2"/>
            <p:cNvSpPr/>
            <p:nvPr>
              <p:custDataLst>
                <p:tags r:id="rId2"/>
              </p:custDataLst>
            </p:nvPr>
          </p:nvSpPr>
          <p:spPr>
            <a:xfrm>
              <a:off x="2438399" y="1978157"/>
              <a:ext cx="1693601" cy="3468914"/>
            </a:xfrm>
            <a:prstGeom prst="rect">
              <a:avLst/>
            </a:prstGeom>
            <a:solidFill>
              <a:sysClr val="window" lastClr="FFFFFF">
                <a:lumMod val="95000"/>
              </a:sysClr>
            </a:solidFill>
            <a:ln w="19050" cap="flat" cmpd="sng" algn="ctr">
              <a:solidFill>
                <a:sysClr val="windowText" lastClr="000000"/>
              </a:solidFill>
              <a:prstDash val="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 name="Rounded Rectangle 3"/>
            <p:cNvSpPr/>
            <p:nvPr>
              <p:custDataLst>
                <p:tags r:id="rId3"/>
              </p:custDataLst>
            </p:nvPr>
          </p:nvSpPr>
          <p:spPr>
            <a:xfrm>
              <a:off x="2516916" y="2138266"/>
              <a:ext cx="1511725" cy="487510"/>
            </a:xfrm>
            <a:prstGeom prst="roundRect">
              <a:avLst/>
            </a:prstGeom>
            <a:solidFill>
              <a:srgbClr val="00206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smtClean="0">
                  <a:ln>
                    <a:noFill/>
                  </a:ln>
                  <a:solidFill>
                    <a:prstClr val="white"/>
                  </a:solidFill>
                  <a:effectLst/>
                  <a:uLnTx/>
                  <a:uFillTx/>
                  <a:latin typeface="Calibri" panose="020F0502020204030204"/>
                  <a:ea typeface="+mn-ea"/>
                  <a:cs typeface="+mn-cs"/>
                </a:rPr>
                <a:t>Product 1</a:t>
              </a:r>
            </a:p>
          </p:txBody>
        </p:sp>
        <p:sp>
          <p:nvSpPr>
            <p:cNvPr id="5" name="Rounded Rectangle 4"/>
            <p:cNvSpPr/>
            <p:nvPr>
              <p:custDataLst>
                <p:tags r:id="rId4"/>
              </p:custDataLst>
            </p:nvPr>
          </p:nvSpPr>
          <p:spPr>
            <a:xfrm>
              <a:off x="2453117" y="5854789"/>
              <a:ext cx="7123861" cy="1568566"/>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1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6" name="TextBox 5"/>
            <p:cNvSpPr txBox="1"/>
            <p:nvPr>
              <p:custDataLst>
                <p:tags r:id="rId5"/>
              </p:custDataLst>
            </p:nvPr>
          </p:nvSpPr>
          <p:spPr>
            <a:xfrm>
              <a:off x="2544570" y="2699185"/>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Test Lead</a:t>
              </a:r>
            </a:p>
          </p:txBody>
        </p:sp>
        <p:sp>
          <p:nvSpPr>
            <p:cNvPr id="7" name="Rectangle 6"/>
            <p:cNvSpPr/>
            <p:nvPr>
              <p:custDataLst>
                <p:tags r:id="rId6"/>
              </p:custDataLst>
            </p:nvPr>
          </p:nvSpPr>
          <p:spPr>
            <a:xfrm>
              <a:off x="4251410" y="1978157"/>
              <a:ext cx="1693601" cy="3468913"/>
            </a:xfrm>
            <a:prstGeom prst="rect">
              <a:avLst/>
            </a:prstGeom>
            <a:solidFill>
              <a:srgbClr val="A5A5A5">
                <a:lumMod val="20000"/>
                <a:lumOff val="80000"/>
              </a:srgbClr>
            </a:solidFill>
            <a:ln w="19050" cap="flat" cmpd="sng" algn="ctr">
              <a:solidFill>
                <a:sysClr val="windowText" lastClr="000000"/>
              </a:solidFill>
              <a:prstDash val="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 name="Rectangle 7"/>
            <p:cNvSpPr/>
            <p:nvPr>
              <p:custDataLst>
                <p:tags r:id="rId7"/>
              </p:custDataLst>
            </p:nvPr>
          </p:nvSpPr>
          <p:spPr>
            <a:xfrm>
              <a:off x="6052320" y="1978157"/>
              <a:ext cx="1693601" cy="3468914"/>
            </a:xfrm>
            <a:prstGeom prst="rect">
              <a:avLst/>
            </a:prstGeom>
            <a:solidFill>
              <a:srgbClr val="A5A5A5">
                <a:lumMod val="20000"/>
                <a:lumOff val="80000"/>
              </a:srgbClr>
            </a:solidFill>
            <a:ln w="19050" cap="flat" cmpd="sng" algn="ctr">
              <a:solidFill>
                <a:sysClr val="windowText" lastClr="000000"/>
              </a:solidFill>
              <a:prstDash val="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custDataLst>
                <p:tags r:id="rId8"/>
              </p:custDataLst>
            </p:nvPr>
          </p:nvSpPr>
          <p:spPr>
            <a:xfrm>
              <a:off x="7868659" y="1978157"/>
              <a:ext cx="1693601" cy="3468914"/>
            </a:xfrm>
            <a:prstGeom prst="rect">
              <a:avLst/>
            </a:prstGeom>
            <a:solidFill>
              <a:srgbClr val="A5A5A5">
                <a:lumMod val="20000"/>
                <a:lumOff val="80000"/>
              </a:srgbClr>
            </a:solidFill>
            <a:ln w="19050" cap="flat" cmpd="sng" algn="ctr">
              <a:solidFill>
                <a:sysClr val="windowText" lastClr="000000"/>
              </a:solidFill>
              <a:prstDash val="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10" name="Straight Connector 9"/>
            <p:cNvCxnSpPr/>
            <p:nvPr>
              <p:custDataLst>
                <p:tags r:id="rId9"/>
              </p:custDataLst>
            </p:nvPr>
          </p:nvCxnSpPr>
          <p:spPr>
            <a:xfrm>
              <a:off x="3266557" y="1525872"/>
              <a:ext cx="5448901" cy="5439"/>
            </a:xfrm>
            <a:prstGeom prst="line">
              <a:avLst/>
            </a:prstGeom>
            <a:noFill/>
            <a:ln w="38100" cap="flat" cmpd="sng" algn="ctr">
              <a:solidFill>
                <a:srgbClr val="5B9BD5"/>
              </a:solidFill>
              <a:prstDash val="solid"/>
              <a:miter lim="800000"/>
            </a:ln>
            <a:effectLst/>
          </p:spPr>
        </p:cxnSp>
        <p:cxnSp>
          <p:nvCxnSpPr>
            <p:cNvPr id="11" name="Straight Arrow Connector 10"/>
            <p:cNvCxnSpPr/>
            <p:nvPr>
              <p:custDataLst>
                <p:tags r:id="rId10"/>
              </p:custDataLst>
            </p:nvPr>
          </p:nvCxnSpPr>
          <p:spPr>
            <a:xfrm>
              <a:off x="3266557" y="1525872"/>
              <a:ext cx="1" cy="418393"/>
            </a:xfrm>
            <a:prstGeom prst="straightConnector1">
              <a:avLst/>
            </a:prstGeom>
            <a:noFill/>
            <a:ln w="38100" cap="flat" cmpd="sng" algn="ctr">
              <a:solidFill>
                <a:srgbClr val="5B9BD5"/>
              </a:solidFill>
              <a:prstDash val="solid"/>
              <a:miter lim="800000"/>
              <a:tailEnd type="triangle"/>
            </a:ln>
            <a:effectLst/>
          </p:spPr>
        </p:cxnSp>
        <p:cxnSp>
          <p:nvCxnSpPr>
            <p:cNvPr id="12" name="Straight Arrow Connector 11"/>
            <p:cNvCxnSpPr/>
            <p:nvPr>
              <p:custDataLst>
                <p:tags r:id="rId11"/>
              </p:custDataLst>
            </p:nvPr>
          </p:nvCxnSpPr>
          <p:spPr>
            <a:xfrm>
              <a:off x="5081192" y="1545536"/>
              <a:ext cx="1" cy="418394"/>
            </a:xfrm>
            <a:prstGeom prst="straightConnector1">
              <a:avLst/>
            </a:prstGeom>
            <a:noFill/>
            <a:ln w="38100" cap="flat" cmpd="sng" algn="ctr">
              <a:solidFill>
                <a:srgbClr val="5B9BD5"/>
              </a:solidFill>
              <a:prstDash val="solid"/>
              <a:miter lim="800000"/>
              <a:tailEnd type="triangle"/>
            </a:ln>
            <a:effectLst/>
          </p:spPr>
        </p:cxnSp>
        <p:cxnSp>
          <p:nvCxnSpPr>
            <p:cNvPr id="13" name="Straight Arrow Connector 12"/>
            <p:cNvCxnSpPr/>
            <p:nvPr>
              <p:custDataLst>
                <p:tags r:id="rId12"/>
              </p:custDataLst>
            </p:nvPr>
          </p:nvCxnSpPr>
          <p:spPr>
            <a:xfrm>
              <a:off x="6911600" y="1545536"/>
              <a:ext cx="1" cy="418394"/>
            </a:xfrm>
            <a:prstGeom prst="straightConnector1">
              <a:avLst/>
            </a:prstGeom>
            <a:noFill/>
            <a:ln w="38100" cap="flat" cmpd="sng" algn="ctr">
              <a:solidFill>
                <a:srgbClr val="5B9BD5"/>
              </a:solidFill>
              <a:prstDash val="solid"/>
              <a:miter lim="800000"/>
              <a:tailEnd type="triangle"/>
            </a:ln>
            <a:effectLst/>
          </p:spPr>
        </p:cxnSp>
        <p:cxnSp>
          <p:nvCxnSpPr>
            <p:cNvPr id="14" name="Straight Arrow Connector 13"/>
            <p:cNvCxnSpPr/>
            <p:nvPr>
              <p:custDataLst>
                <p:tags r:id="rId13"/>
              </p:custDataLst>
            </p:nvPr>
          </p:nvCxnSpPr>
          <p:spPr>
            <a:xfrm>
              <a:off x="8715457" y="1525871"/>
              <a:ext cx="1" cy="418394"/>
            </a:xfrm>
            <a:prstGeom prst="straightConnector1">
              <a:avLst/>
            </a:prstGeom>
            <a:noFill/>
            <a:ln w="38100" cap="flat" cmpd="sng" algn="ctr">
              <a:solidFill>
                <a:srgbClr val="5B9BD5"/>
              </a:solidFill>
              <a:prstDash val="solid"/>
              <a:miter lim="800000"/>
              <a:tailEnd type="triangle"/>
            </a:ln>
            <a:effectLst/>
          </p:spPr>
        </p:cxnSp>
        <p:sp>
          <p:nvSpPr>
            <p:cNvPr id="15" name="TextBox 14"/>
            <p:cNvSpPr txBox="1"/>
            <p:nvPr>
              <p:custDataLst>
                <p:tags r:id="rId14"/>
              </p:custDataLst>
            </p:nvPr>
          </p:nvSpPr>
          <p:spPr>
            <a:xfrm>
              <a:off x="2560672" y="3124665"/>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Automation</a:t>
              </a:r>
            </a:p>
          </p:txBody>
        </p:sp>
        <p:sp>
          <p:nvSpPr>
            <p:cNvPr id="16" name="TextBox 15"/>
            <p:cNvSpPr txBox="1"/>
            <p:nvPr>
              <p:custDataLst>
                <p:tags r:id="rId15"/>
              </p:custDataLst>
            </p:nvPr>
          </p:nvSpPr>
          <p:spPr>
            <a:xfrm>
              <a:off x="2560672" y="3542280"/>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Mobile App</a:t>
              </a:r>
            </a:p>
          </p:txBody>
        </p:sp>
        <p:sp>
          <p:nvSpPr>
            <p:cNvPr id="17" name="TextBox 16"/>
            <p:cNvSpPr txBox="1"/>
            <p:nvPr>
              <p:custDataLst>
                <p:tags r:id="rId16"/>
              </p:custDataLst>
            </p:nvPr>
          </p:nvSpPr>
          <p:spPr>
            <a:xfrm>
              <a:off x="2560672" y="3955039"/>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Cloud Integration</a:t>
              </a:r>
            </a:p>
          </p:txBody>
        </p:sp>
        <p:sp>
          <p:nvSpPr>
            <p:cNvPr id="18" name="TextBox 17"/>
            <p:cNvSpPr txBox="1"/>
            <p:nvPr>
              <p:custDataLst>
                <p:tags r:id="rId17"/>
              </p:custDataLst>
            </p:nvPr>
          </p:nvSpPr>
          <p:spPr>
            <a:xfrm>
              <a:off x="2560671" y="4388534"/>
              <a:ext cx="1463421"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System Integration</a:t>
              </a:r>
            </a:p>
          </p:txBody>
        </p:sp>
        <p:sp>
          <p:nvSpPr>
            <p:cNvPr id="19" name="Rectangle 18"/>
            <p:cNvSpPr/>
            <p:nvPr>
              <p:custDataLst>
                <p:tags r:id="rId18"/>
              </p:custDataLst>
            </p:nvPr>
          </p:nvSpPr>
          <p:spPr>
            <a:xfrm>
              <a:off x="3818095" y="5925650"/>
              <a:ext cx="4468450" cy="216469"/>
            </a:xfrm>
            <a:prstGeom prst="rect">
              <a:avLst/>
            </a:prstGeom>
            <a:solidFill>
              <a:srgbClr val="0070C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dirty="0" smtClean="0">
                  <a:ln>
                    <a:noFill/>
                  </a:ln>
                  <a:solidFill>
                    <a:prstClr val="white"/>
                  </a:solidFill>
                  <a:effectLst/>
                  <a:uLnTx/>
                  <a:uFillTx/>
                  <a:latin typeface="Calibri" panose="020F0502020204030204"/>
                  <a:ea typeface="+mn-ea"/>
                  <a:cs typeface="+mn-cs"/>
                </a:rPr>
                <a:t>Performance Testing</a:t>
              </a:r>
            </a:p>
          </p:txBody>
        </p:sp>
        <p:sp>
          <p:nvSpPr>
            <p:cNvPr id="20" name="Rectangle 19"/>
            <p:cNvSpPr/>
            <p:nvPr>
              <p:custDataLst>
                <p:tags r:id="rId19"/>
              </p:custDataLst>
            </p:nvPr>
          </p:nvSpPr>
          <p:spPr>
            <a:xfrm>
              <a:off x="3818095" y="6298480"/>
              <a:ext cx="4468450" cy="214900"/>
            </a:xfrm>
            <a:prstGeom prst="rect">
              <a:avLst/>
            </a:prstGeom>
            <a:solidFill>
              <a:srgbClr val="0070C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dirty="0" smtClean="0">
                  <a:ln>
                    <a:noFill/>
                  </a:ln>
                  <a:solidFill>
                    <a:prstClr val="white"/>
                  </a:solidFill>
                  <a:effectLst/>
                  <a:uLnTx/>
                  <a:uFillTx/>
                  <a:latin typeface="Calibri" panose="020F0502020204030204"/>
                  <a:ea typeface="+mn-ea"/>
                  <a:cs typeface="+mn-cs"/>
                </a:rPr>
                <a:t>Vulnerability Assessment and Penetration</a:t>
              </a:r>
            </a:p>
          </p:txBody>
        </p:sp>
        <p:sp>
          <p:nvSpPr>
            <p:cNvPr id="21" name="TextBox 20"/>
            <p:cNvSpPr txBox="1"/>
            <p:nvPr>
              <p:custDataLst>
                <p:tags r:id="rId20"/>
              </p:custDataLst>
            </p:nvPr>
          </p:nvSpPr>
          <p:spPr>
            <a:xfrm>
              <a:off x="4251410" y="835939"/>
              <a:ext cx="3527277" cy="538250"/>
            </a:xfrm>
            <a:prstGeom prst="rect">
              <a:avLst/>
            </a:prstGeom>
            <a:solidFill>
              <a:srgbClr val="00B0F0"/>
            </a:solidFill>
          </p:spPr>
          <p:txBody>
            <a:bodyPr wrap="square" rtlCol="0">
              <a:spAutoFit/>
            </a:bodyPr>
            <a:lstStyle/>
            <a:p>
              <a:pPr algn="ctr" fontAlgn="auto">
                <a:spcBef>
                  <a:spcPts val="0"/>
                </a:spcBef>
                <a:spcAft>
                  <a:spcPts val="0"/>
                </a:spcAft>
              </a:pPr>
              <a:r>
                <a:rPr b="1" dirty="0" smtClean="0">
                  <a:solidFill>
                    <a:prstClr val="white"/>
                  </a:solidFill>
                  <a:latin typeface="Calibri" panose="020F0502020204030204"/>
                </a:rPr>
                <a:t>Techno-Functional Manager</a:t>
              </a:r>
              <a:endParaRPr b="1" dirty="0">
                <a:solidFill>
                  <a:prstClr val="white"/>
                </a:solidFill>
                <a:latin typeface="Calibri" panose="020F0502020204030204"/>
              </a:endParaRPr>
            </a:p>
          </p:txBody>
        </p:sp>
        <p:cxnSp>
          <p:nvCxnSpPr>
            <p:cNvPr id="22" name="Straight Arrow Connector 21"/>
            <p:cNvCxnSpPr/>
            <p:nvPr>
              <p:custDataLst>
                <p:tags r:id="rId21"/>
              </p:custDataLst>
            </p:nvPr>
          </p:nvCxnSpPr>
          <p:spPr>
            <a:xfrm>
              <a:off x="5911191" y="1249581"/>
              <a:ext cx="0" cy="255378"/>
            </a:xfrm>
            <a:prstGeom prst="straightConnector1">
              <a:avLst/>
            </a:prstGeom>
            <a:noFill/>
            <a:ln w="38100" cap="flat" cmpd="sng" algn="ctr">
              <a:solidFill>
                <a:srgbClr val="5B9BD5"/>
              </a:solidFill>
              <a:prstDash val="solid"/>
              <a:miter lim="800000"/>
              <a:tailEnd type="triangle"/>
            </a:ln>
            <a:effectLst/>
          </p:spPr>
        </p:cxnSp>
        <p:sp>
          <p:nvSpPr>
            <p:cNvPr id="23" name="TextBox 22"/>
            <p:cNvSpPr txBox="1"/>
            <p:nvPr>
              <p:custDataLst>
                <p:tags r:id="rId22"/>
              </p:custDataLst>
            </p:nvPr>
          </p:nvSpPr>
          <p:spPr>
            <a:xfrm>
              <a:off x="2560671" y="4862362"/>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Regression</a:t>
              </a:r>
            </a:p>
          </p:txBody>
        </p:sp>
        <p:sp>
          <p:nvSpPr>
            <p:cNvPr id="24" name="TextBox 23"/>
            <p:cNvSpPr txBox="1"/>
            <p:nvPr>
              <p:custDataLst>
                <p:tags r:id="rId23"/>
              </p:custDataLst>
            </p:nvPr>
          </p:nvSpPr>
          <p:spPr>
            <a:xfrm>
              <a:off x="3217688" y="5472520"/>
              <a:ext cx="6152456" cy="448542"/>
            </a:xfrm>
            <a:prstGeom prst="rect">
              <a:avLst/>
            </a:prstGeom>
            <a:noFill/>
          </p:spPr>
          <p:txBody>
            <a:bodyPr wrap="square" rtlCol="0">
              <a:spAutoFit/>
            </a:bodyPr>
            <a:lstStyle/>
            <a:p>
              <a:pPr fontAlgn="auto">
                <a:spcBef>
                  <a:spcPts val="0"/>
                </a:spcBef>
                <a:spcAft>
                  <a:spcPts val="0"/>
                </a:spcAft>
              </a:pPr>
              <a:r>
                <a:rPr sz="1400" dirty="0" smtClean="0">
                  <a:solidFill>
                    <a:prstClr val="black"/>
                  </a:solidFill>
                  <a:latin typeface="Calibri" panose="020F0502020204030204"/>
                </a:rPr>
                <a:t>**Automation, Manual and Regression team will execute SIT-a Testing</a:t>
              </a:r>
              <a:endParaRPr sz="1400" dirty="0">
                <a:solidFill>
                  <a:prstClr val="black"/>
                </a:solidFill>
                <a:latin typeface="Calibri" panose="020F0502020204030204"/>
              </a:endParaRPr>
            </a:p>
          </p:txBody>
        </p:sp>
        <p:sp>
          <p:nvSpPr>
            <p:cNvPr id="25" name="Rounded Rectangle 24"/>
            <p:cNvSpPr/>
            <p:nvPr>
              <p:custDataLst>
                <p:tags r:id="rId24"/>
              </p:custDataLst>
            </p:nvPr>
          </p:nvSpPr>
          <p:spPr>
            <a:xfrm>
              <a:off x="4297675" y="2138266"/>
              <a:ext cx="1511725" cy="487510"/>
            </a:xfrm>
            <a:prstGeom prst="roundRect">
              <a:avLst/>
            </a:prstGeom>
            <a:solidFill>
              <a:srgbClr val="00206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smtClean="0">
                  <a:ln>
                    <a:noFill/>
                  </a:ln>
                  <a:solidFill>
                    <a:prstClr val="white"/>
                  </a:solidFill>
                  <a:effectLst/>
                  <a:uLnTx/>
                  <a:uFillTx/>
                  <a:latin typeface="Calibri" panose="020F0502020204030204"/>
                  <a:ea typeface="+mn-ea"/>
                  <a:cs typeface="+mn-cs"/>
                </a:rPr>
                <a:t>Product 2</a:t>
              </a:r>
            </a:p>
          </p:txBody>
        </p:sp>
        <p:sp>
          <p:nvSpPr>
            <p:cNvPr id="26" name="TextBox 25"/>
            <p:cNvSpPr txBox="1"/>
            <p:nvPr>
              <p:custDataLst>
                <p:tags r:id="rId25"/>
              </p:custDataLst>
            </p:nvPr>
          </p:nvSpPr>
          <p:spPr>
            <a:xfrm>
              <a:off x="4325329" y="2699185"/>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Test Lead</a:t>
              </a:r>
            </a:p>
          </p:txBody>
        </p:sp>
        <p:sp>
          <p:nvSpPr>
            <p:cNvPr id="27" name="TextBox 26"/>
            <p:cNvSpPr txBox="1"/>
            <p:nvPr>
              <p:custDataLst>
                <p:tags r:id="rId26"/>
              </p:custDataLst>
            </p:nvPr>
          </p:nvSpPr>
          <p:spPr>
            <a:xfrm>
              <a:off x="4341431" y="3124665"/>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Automation</a:t>
              </a:r>
            </a:p>
          </p:txBody>
        </p:sp>
        <p:sp>
          <p:nvSpPr>
            <p:cNvPr id="28" name="TextBox 27"/>
            <p:cNvSpPr txBox="1"/>
            <p:nvPr>
              <p:custDataLst>
                <p:tags r:id="rId27"/>
              </p:custDataLst>
            </p:nvPr>
          </p:nvSpPr>
          <p:spPr>
            <a:xfrm>
              <a:off x="4341431" y="3542280"/>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Mobile App</a:t>
              </a:r>
            </a:p>
          </p:txBody>
        </p:sp>
        <p:sp>
          <p:nvSpPr>
            <p:cNvPr id="29" name="TextBox 28"/>
            <p:cNvSpPr txBox="1"/>
            <p:nvPr>
              <p:custDataLst>
                <p:tags r:id="rId28"/>
              </p:custDataLst>
            </p:nvPr>
          </p:nvSpPr>
          <p:spPr>
            <a:xfrm>
              <a:off x="4341431" y="3955039"/>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Cloud Integration</a:t>
              </a:r>
            </a:p>
          </p:txBody>
        </p:sp>
        <p:sp>
          <p:nvSpPr>
            <p:cNvPr id="30" name="TextBox 29"/>
            <p:cNvSpPr txBox="1"/>
            <p:nvPr>
              <p:custDataLst>
                <p:tags r:id="rId29"/>
              </p:custDataLst>
            </p:nvPr>
          </p:nvSpPr>
          <p:spPr>
            <a:xfrm>
              <a:off x="4341430" y="4918462"/>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Regression</a:t>
              </a:r>
            </a:p>
          </p:txBody>
        </p:sp>
        <p:sp>
          <p:nvSpPr>
            <p:cNvPr id="31" name="Rounded Rectangle 30"/>
            <p:cNvSpPr/>
            <p:nvPr>
              <p:custDataLst>
                <p:tags r:id="rId30"/>
              </p:custDataLst>
            </p:nvPr>
          </p:nvSpPr>
          <p:spPr>
            <a:xfrm>
              <a:off x="6155737" y="2138266"/>
              <a:ext cx="1511725" cy="487510"/>
            </a:xfrm>
            <a:prstGeom prst="roundRect">
              <a:avLst/>
            </a:prstGeom>
            <a:solidFill>
              <a:srgbClr val="00206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smtClean="0">
                  <a:ln>
                    <a:noFill/>
                  </a:ln>
                  <a:solidFill>
                    <a:prstClr val="white"/>
                  </a:solidFill>
                  <a:effectLst/>
                  <a:uLnTx/>
                  <a:uFillTx/>
                  <a:latin typeface="Calibri" panose="020F0502020204030204"/>
                  <a:ea typeface="+mn-ea"/>
                  <a:cs typeface="+mn-cs"/>
                </a:rPr>
                <a:t>Product 3</a:t>
              </a:r>
            </a:p>
          </p:txBody>
        </p:sp>
        <p:sp>
          <p:nvSpPr>
            <p:cNvPr id="32" name="TextBox 31"/>
            <p:cNvSpPr txBox="1"/>
            <p:nvPr>
              <p:custDataLst>
                <p:tags r:id="rId31"/>
              </p:custDataLst>
            </p:nvPr>
          </p:nvSpPr>
          <p:spPr>
            <a:xfrm>
              <a:off x="6183390" y="2699185"/>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Test Lead</a:t>
              </a:r>
            </a:p>
          </p:txBody>
        </p:sp>
        <p:sp>
          <p:nvSpPr>
            <p:cNvPr id="33" name="TextBox 32"/>
            <p:cNvSpPr txBox="1"/>
            <p:nvPr>
              <p:custDataLst>
                <p:tags r:id="rId32"/>
              </p:custDataLst>
            </p:nvPr>
          </p:nvSpPr>
          <p:spPr>
            <a:xfrm>
              <a:off x="6199493" y="3124665"/>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Automation</a:t>
              </a:r>
            </a:p>
          </p:txBody>
        </p:sp>
        <p:sp>
          <p:nvSpPr>
            <p:cNvPr id="34" name="TextBox 33"/>
            <p:cNvSpPr txBox="1"/>
            <p:nvPr>
              <p:custDataLst>
                <p:tags r:id="rId33"/>
              </p:custDataLst>
            </p:nvPr>
          </p:nvSpPr>
          <p:spPr>
            <a:xfrm>
              <a:off x="6199493" y="3542280"/>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Mobile App</a:t>
              </a:r>
            </a:p>
          </p:txBody>
        </p:sp>
        <p:sp>
          <p:nvSpPr>
            <p:cNvPr id="35" name="TextBox 34"/>
            <p:cNvSpPr txBox="1"/>
            <p:nvPr>
              <p:custDataLst>
                <p:tags r:id="rId34"/>
              </p:custDataLst>
            </p:nvPr>
          </p:nvSpPr>
          <p:spPr>
            <a:xfrm>
              <a:off x="6199493" y="3955039"/>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Cloud Integration</a:t>
              </a:r>
            </a:p>
          </p:txBody>
        </p:sp>
        <p:sp>
          <p:nvSpPr>
            <p:cNvPr id="36" name="TextBox 35"/>
            <p:cNvSpPr txBox="1"/>
            <p:nvPr>
              <p:custDataLst>
                <p:tags r:id="rId35"/>
              </p:custDataLst>
            </p:nvPr>
          </p:nvSpPr>
          <p:spPr>
            <a:xfrm>
              <a:off x="6178834" y="4871384"/>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Regression</a:t>
              </a:r>
            </a:p>
          </p:txBody>
        </p:sp>
        <p:sp>
          <p:nvSpPr>
            <p:cNvPr id="37" name="Rounded Rectangle 36"/>
            <p:cNvSpPr/>
            <p:nvPr>
              <p:custDataLst>
                <p:tags r:id="rId36"/>
              </p:custDataLst>
            </p:nvPr>
          </p:nvSpPr>
          <p:spPr>
            <a:xfrm>
              <a:off x="7959594" y="2135674"/>
              <a:ext cx="1511725" cy="487510"/>
            </a:xfrm>
            <a:prstGeom prst="roundRect">
              <a:avLst/>
            </a:prstGeom>
            <a:solidFill>
              <a:srgbClr val="00206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smtClean="0">
                  <a:ln>
                    <a:noFill/>
                  </a:ln>
                  <a:solidFill>
                    <a:prstClr val="white"/>
                  </a:solidFill>
                  <a:effectLst/>
                  <a:uLnTx/>
                  <a:uFillTx/>
                  <a:latin typeface="Calibri" panose="020F0502020204030204"/>
                  <a:ea typeface="+mn-ea"/>
                  <a:cs typeface="+mn-cs"/>
                </a:rPr>
                <a:t>Product 4</a:t>
              </a:r>
            </a:p>
          </p:txBody>
        </p:sp>
        <p:sp>
          <p:nvSpPr>
            <p:cNvPr id="38" name="TextBox 37"/>
            <p:cNvSpPr txBox="1"/>
            <p:nvPr>
              <p:custDataLst>
                <p:tags r:id="rId37"/>
              </p:custDataLst>
            </p:nvPr>
          </p:nvSpPr>
          <p:spPr>
            <a:xfrm>
              <a:off x="7987248" y="2696594"/>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Test Lead</a:t>
              </a:r>
            </a:p>
          </p:txBody>
        </p:sp>
        <p:sp>
          <p:nvSpPr>
            <p:cNvPr id="39" name="TextBox 38"/>
            <p:cNvSpPr txBox="1"/>
            <p:nvPr>
              <p:custDataLst>
                <p:tags r:id="rId38"/>
              </p:custDataLst>
            </p:nvPr>
          </p:nvSpPr>
          <p:spPr>
            <a:xfrm>
              <a:off x="8003350" y="3122072"/>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Automation</a:t>
              </a:r>
            </a:p>
          </p:txBody>
        </p:sp>
        <p:sp>
          <p:nvSpPr>
            <p:cNvPr id="40" name="TextBox 39"/>
            <p:cNvSpPr txBox="1"/>
            <p:nvPr>
              <p:custDataLst>
                <p:tags r:id="rId39"/>
              </p:custDataLst>
            </p:nvPr>
          </p:nvSpPr>
          <p:spPr>
            <a:xfrm>
              <a:off x="8003350" y="3539689"/>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Mobile App</a:t>
              </a:r>
            </a:p>
          </p:txBody>
        </p:sp>
        <p:sp>
          <p:nvSpPr>
            <p:cNvPr id="41" name="TextBox 40"/>
            <p:cNvSpPr txBox="1"/>
            <p:nvPr>
              <p:custDataLst>
                <p:tags r:id="rId40"/>
              </p:custDataLst>
            </p:nvPr>
          </p:nvSpPr>
          <p:spPr>
            <a:xfrm>
              <a:off x="8003350" y="3952447"/>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Cloud Integration</a:t>
              </a:r>
            </a:p>
          </p:txBody>
        </p:sp>
        <p:sp>
          <p:nvSpPr>
            <p:cNvPr id="42" name="TextBox 41"/>
            <p:cNvSpPr txBox="1"/>
            <p:nvPr>
              <p:custDataLst>
                <p:tags r:id="rId41"/>
              </p:custDataLst>
            </p:nvPr>
          </p:nvSpPr>
          <p:spPr>
            <a:xfrm>
              <a:off x="7998872" y="4918461"/>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Regression</a:t>
              </a:r>
            </a:p>
          </p:txBody>
        </p:sp>
        <p:sp>
          <p:nvSpPr>
            <p:cNvPr id="43" name="Rectangle 42"/>
            <p:cNvSpPr/>
            <p:nvPr>
              <p:custDataLst>
                <p:tags r:id="rId42"/>
              </p:custDataLst>
            </p:nvPr>
          </p:nvSpPr>
          <p:spPr>
            <a:xfrm>
              <a:off x="3818095" y="6657290"/>
              <a:ext cx="4468450" cy="200710"/>
            </a:xfrm>
            <a:prstGeom prst="rect">
              <a:avLst/>
            </a:prstGeom>
            <a:solidFill>
              <a:srgbClr val="0070C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dirty="0" smtClean="0">
                  <a:ln>
                    <a:noFill/>
                  </a:ln>
                  <a:solidFill>
                    <a:prstClr val="white"/>
                  </a:solidFill>
                  <a:effectLst/>
                  <a:uLnTx/>
                  <a:uFillTx/>
                  <a:latin typeface="Calibri" panose="020F0502020204030204"/>
                  <a:ea typeface="+mn-ea"/>
                  <a:cs typeface="+mn-cs"/>
                </a:rPr>
                <a:t>Key Value Pair</a:t>
              </a:r>
            </a:p>
          </p:txBody>
        </p:sp>
        <p:sp>
          <p:nvSpPr>
            <p:cNvPr id="44" name="TextBox 43"/>
            <p:cNvSpPr txBox="1"/>
            <p:nvPr>
              <p:custDataLst>
                <p:tags r:id="rId43"/>
              </p:custDataLst>
            </p:nvPr>
          </p:nvSpPr>
          <p:spPr>
            <a:xfrm>
              <a:off x="4341431" y="4407270"/>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System Integration</a:t>
              </a:r>
            </a:p>
          </p:txBody>
        </p:sp>
        <p:sp>
          <p:nvSpPr>
            <p:cNvPr id="45" name="TextBox 44"/>
            <p:cNvSpPr txBox="1"/>
            <p:nvPr>
              <p:custDataLst>
                <p:tags r:id="rId44"/>
              </p:custDataLst>
            </p:nvPr>
          </p:nvSpPr>
          <p:spPr>
            <a:xfrm>
              <a:off x="6186559" y="4392329"/>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System Integration</a:t>
              </a:r>
            </a:p>
          </p:txBody>
        </p:sp>
        <p:sp>
          <p:nvSpPr>
            <p:cNvPr id="46" name="TextBox 45"/>
            <p:cNvSpPr txBox="1"/>
            <p:nvPr>
              <p:custDataLst>
                <p:tags r:id="rId45"/>
              </p:custDataLst>
            </p:nvPr>
          </p:nvSpPr>
          <p:spPr>
            <a:xfrm>
              <a:off x="7998872" y="4411065"/>
              <a:ext cx="1479522" cy="403687"/>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dirty="0" smtClean="0">
                  <a:ln>
                    <a:noFill/>
                  </a:ln>
                  <a:solidFill>
                    <a:prstClr val="black"/>
                  </a:solidFill>
                  <a:effectLst/>
                  <a:uLnTx/>
                  <a:uFillTx/>
                  <a:latin typeface="Calibri" panose="020F0502020204030204"/>
                </a:rPr>
                <a:t>System Integration</a:t>
              </a:r>
            </a:p>
          </p:txBody>
        </p:sp>
        <p:sp>
          <p:nvSpPr>
            <p:cNvPr id="47" name="Rectangle 46"/>
            <p:cNvSpPr/>
            <p:nvPr>
              <p:custDataLst>
                <p:tags r:id="rId46"/>
              </p:custDataLst>
            </p:nvPr>
          </p:nvSpPr>
          <p:spPr>
            <a:xfrm>
              <a:off x="3818095" y="7026221"/>
              <a:ext cx="4468450" cy="239497"/>
            </a:xfrm>
            <a:prstGeom prst="rect">
              <a:avLst/>
            </a:prstGeom>
            <a:solidFill>
              <a:srgbClr val="0070C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dirty="0" smtClean="0">
                  <a:ln>
                    <a:noFill/>
                  </a:ln>
                  <a:solidFill>
                    <a:prstClr val="white"/>
                  </a:solidFill>
                  <a:effectLst/>
                  <a:uLnTx/>
                  <a:uFillTx/>
                  <a:latin typeface="Calibri" panose="020F0502020204030204"/>
                  <a:ea typeface="+mn-ea"/>
                  <a:cs typeface="+mn-cs"/>
                </a:rPr>
                <a:t>Automation Enhancements</a:t>
              </a:r>
            </a:p>
          </p:txBody>
        </p:sp>
      </p:grpSp>
      <p:sp>
        <p:nvSpPr>
          <p:cNvPr id="48" name="TextBox 47"/>
          <p:cNvSpPr txBox="1"/>
          <p:nvPr>
            <p:custDataLst>
              <p:tags r:id="rId1"/>
            </p:custDataLst>
          </p:nvPr>
        </p:nvSpPr>
        <p:spPr>
          <a:xfrm>
            <a:off x="0" y="125564"/>
            <a:ext cx="9085721" cy="523220"/>
          </a:xfrm>
          <a:prstGeom prst="rect">
            <a:avLst/>
          </a:prstGeom>
          <a:noFill/>
        </p:spPr>
        <p:txBody>
          <a:bodyPr wrap="square" rtlCol="0">
            <a:spAutoFit/>
          </a:bodyPr>
          <a:lstStyle/>
          <a:p>
            <a:r>
              <a:rPr lang="en-GB" sz="2800" kern="0" dirty="0">
                <a:solidFill>
                  <a:srgbClr val="000000"/>
                </a:solidFill>
              </a:rPr>
              <a:t>Journey to Futuristic Wolfpack Approach</a:t>
            </a:r>
          </a:p>
        </p:txBody>
      </p:sp>
    </p:spTree>
    <p:extLst>
      <p:ext uri="{BB962C8B-B14F-4D97-AF65-F5344CB8AC3E}">
        <p14:creationId xmlns:p14="http://schemas.microsoft.com/office/powerpoint/2010/main" val="2771974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4971" y="2270758"/>
            <a:ext cx="176623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Backlog</a:t>
            </a:r>
            <a:endParaRPr lang="en-GB" dirty="0">
              <a:solidFill>
                <a:schemeClr val="tx1"/>
              </a:solidFill>
            </a:endParaRPr>
          </a:p>
        </p:txBody>
      </p:sp>
      <p:sp>
        <p:nvSpPr>
          <p:cNvPr id="3" name="Rectangle 2"/>
          <p:cNvSpPr/>
          <p:nvPr/>
        </p:nvSpPr>
        <p:spPr>
          <a:xfrm>
            <a:off x="4005713" y="2270758"/>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Design</a:t>
            </a:r>
            <a:endParaRPr lang="en-GB" dirty="0">
              <a:solidFill>
                <a:schemeClr val="tx1"/>
              </a:solidFill>
            </a:endParaRPr>
          </a:p>
        </p:txBody>
      </p:sp>
      <p:sp>
        <p:nvSpPr>
          <p:cNvPr id="4" name="Rectangle 3"/>
          <p:cNvSpPr/>
          <p:nvPr/>
        </p:nvSpPr>
        <p:spPr>
          <a:xfrm>
            <a:off x="6726455" y="2194559"/>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Code</a:t>
            </a:r>
            <a:endParaRPr lang="en-GB" dirty="0">
              <a:solidFill>
                <a:schemeClr val="tx1"/>
              </a:solidFill>
            </a:endParaRPr>
          </a:p>
        </p:txBody>
      </p:sp>
      <p:sp>
        <p:nvSpPr>
          <p:cNvPr id="5" name="Rectangle 4"/>
          <p:cNvSpPr/>
          <p:nvPr/>
        </p:nvSpPr>
        <p:spPr>
          <a:xfrm>
            <a:off x="9488908" y="2194558"/>
            <a:ext cx="1763026"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 Test</a:t>
            </a:r>
            <a:endParaRPr lang="en-GB" dirty="0">
              <a:solidFill>
                <a:schemeClr val="tx1"/>
              </a:solidFill>
            </a:endParaRPr>
          </a:p>
        </p:txBody>
      </p:sp>
      <p:sp>
        <p:nvSpPr>
          <p:cNvPr id="6" name="Rectangle 5"/>
          <p:cNvSpPr/>
          <p:nvPr/>
        </p:nvSpPr>
        <p:spPr>
          <a:xfrm>
            <a:off x="1549665" y="4300887"/>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 Integration</a:t>
            </a:r>
            <a:endParaRPr lang="en-GB" dirty="0">
              <a:solidFill>
                <a:schemeClr val="tx1"/>
              </a:solidFill>
            </a:endParaRPr>
          </a:p>
        </p:txBody>
      </p:sp>
      <p:sp>
        <p:nvSpPr>
          <p:cNvPr id="7" name="Rectangle 6"/>
          <p:cNvSpPr/>
          <p:nvPr/>
        </p:nvSpPr>
        <p:spPr>
          <a:xfrm>
            <a:off x="3964000" y="4300887"/>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System Testing</a:t>
            </a:r>
            <a:endParaRPr lang="en-GB" dirty="0">
              <a:solidFill>
                <a:schemeClr val="tx1"/>
              </a:solidFill>
            </a:endParaRPr>
          </a:p>
        </p:txBody>
      </p:sp>
      <p:sp>
        <p:nvSpPr>
          <p:cNvPr id="8" name="Rectangle 7"/>
          <p:cNvSpPr/>
          <p:nvPr/>
        </p:nvSpPr>
        <p:spPr>
          <a:xfrm>
            <a:off x="6609343" y="4300886"/>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Release</a:t>
            </a:r>
            <a:endParaRPr lang="en-GB" dirty="0">
              <a:solidFill>
                <a:schemeClr val="tx1"/>
              </a:solidFill>
            </a:endParaRPr>
          </a:p>
        </p:txBody>
      </p:sp>
      <p:cxnSp>
        <p:nvCxnSpPr>
          <p:cNvPr id="10" name="Elbow Connector 9"/>
          <p:cNvCxnSpPr>
            <a:stCxn id="5" idx="3"/>
            <a:endCxn id="6" idx="1"/>
          </p:cNvCxnSpPr>
          <p:nvPr/>
        </p:nvCxnSpPr>
        <p:spPr>
          <a:xfrm flipH="1">
            <a:off x="1549665" y="2526630"/>
            <a:ext cx="9702269" cy="2106329"/>
          </a:xfrm>
          <a:prstGeom prst="bentConnector5">
            <a:avLst>
              <a:gd name="adj1" fmla="val -1066"/>
              <a:gd name="adj2" fmla="val 41775"/>
              <a:gd name="adj3" fmla="val 102356"/>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333901" y="1825226"/>
            <a:ext cx="2308457" cy="369332"/>
          </a:xfrm>
          <a:prstGeom prst="rect">
            <a:avLst/>
          </a:prstGeom>
          <a:noFill/>
        </p:spPr>
        <p:txBody>
          <a:bodyPr wrap="square" rtlCol="0">
            <a:spAutoFit/>
          </a:bodyPr>
          <a:lstStyle/>
          <a:p>
            <a:r>
              <a:rPr lang="en-GB" dirty="0" smtClean="0"/>
              <a:t>Accurate &amp; Complete</a:t>
            </a:r>
            <a:endParaRPr lang="en-GB" dirty="0"/>
          </a:p>
        </p:txBody>
      </p:sp>
      <p:cxnSp>
        <p:nvCxnSpPr>
          <p:cNvPr id="22" name="Curved Connector 21"/>
          <p:cNvCxnSpPr>
            <a:stCxn id="4" idx="0"/>
            <a:endCxn id="3" idx="0"/>
          </p:cNvCxnSpPr>
          <p:nvPr/>
        </p:nvCxnSpPr>
        <p:spPr>
          <a:xfrm rot="16200000" flipH="1" flipV="1">
            <a:off x="6266448" y="872287"/>
            <a:ext cx="76199" cy="2720742"/>
          </a:xfrm>
          <a:prstGeom prst="curvedConnector3">
            <a:avLst>
              <a:gd name="adj1" fmla="val -4515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p:nvPr/>
        </p:nvCxnSpPr>
        <p:spPr>
          <a:xfrm rot="16200000" flipH="1" flipV="1">
            <a:off x="9085049" y="872287"/>
            <a:ext cx="76199" cy="2720742"/>
          </a:xfrm>
          <a:prstGeom prst="curvedConnector3">
            <a:avLst>
              <a:gd name="adj1" fmla="val -5526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p:cNvCxnSpPr>
            <a:stCxn id="6" idx="0"/>
            <a:endCxn id="5" idx="3"/>
          </p:cNvCxnSpPr>
          <p:nvPr/>
        </p:nvCxnSpPr>
        <p:spPr>
          <a:xfrm rot="5400000" flipH="1" flipV="1">
            <a:off x="5982903" y="-968143"/>
            <a:ext cx="1774257" cy="8763805"/>
          </a:xfrm>
          <a:prstGeom prst="curvedConnector4">
            <a:avLst>
              <a:gd name="adj1" fmla="val 26537"/>
              <a:gd name="adj2" fmla="val 1106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6200000" flipH="1" flipV="1">
            <a:off x="4077341" y="2940516"/>
            <a:ext cx="76199" cy="2720742"/>
          </a:xfrm>
          <a:prstGeom prst="curvedConnector3">
            <a:avLst>
              <a:gd name="adj1" fmla="val -3000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p:nvPr/>
        </p:nvCxnSpPr>
        <p:spPr>
          <a:xfrm rot="16200000" flipH="1" flipV="1">
            <a:off x="6688355" y="2940516"/>
            <a:ext cx="76199" cy="2720742"/>
          </a:xfrm>
          <a:prstGeom prst="curvedConnector3">
            <a:avLst>
              <a:gd name="adj1" fmla="val -3000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2" idx="3"/>
          </p:cNvCxnSpPr>
          <p:nvPr/>
        </p:nvCxnSpPr>
        <p:spPr>
          <a:xfrm>
            <a:off x="3051208" y="2602830"/>
            <a:ext cx="298384" cy="15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3622307" y="2618071"/>
            <a:ext cx="3858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300438" y="259882"/>
            <a:ext cx="4426017" cy="369332"/>
          </a:xfrm>
          <a:prstGeom prst="rect">
            <a:avLst/>
          </a:prstGeom>
          <a:noFill/>
        </p:spPr>
        <p:txBody>
          <a:bodyPr wrap="square" rtlCol="0">
            <a:spAutoFit/>
          </a:bodyPr>
          <a:lstStyle/>
          <a:p>
            <a:r>
              <a:rPr lang="en-GB" dirty="0" smtClean="0"/>
              <a:t>Removal of Proces</a:t>
            </a:r>
            <a:r>
              <a:rPr lang="en-GB" dirty="0" smtClean="0"/>
              <a:t>s Gaps</a:t>
            </a:r>
            <a:endParaRPr lang="en-GB" dirty="0"/>
          </a:p>
        </p:txBody>
      </p:sp>
    </p:spTree>
    <p:extLst>
      <p:ext uri="{BB962C8B-B14F-4D97-AF65-F5344CB8AC3E}">
        <p14:creationId xmlns:p14="http://schemas.microsoft.com/office/powerpoint/2010/main" val="25577264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234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071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0372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573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3624" y="73152"/>
            <a:ext cx="10506456" cy="523220"/>
          </a:xfrm>
          <a:prstGeom prst="rect">
            <a:avLst/>
          </a:prstGeom>
          <a:noFill/>
        </p:spPr>
        <p:txBody>
          <a:bodyPr wrap="square" rtlCol="0">
            <a:spAutoFit/>
          </a:bodyPr>
          <a:lstStyle/>
          <a:p>
            <a:pPr algn="ctr"/>
            <a:r>
              <a:rPr lang="en-GB" sz="2800" b="1" dirty="0" smtClean="0"/>
              <a:t>Case Study</a:t>
            </a:r>
            <a:endParaRPr lang="en-GB" sz="2800" b="1" dirty="0"/>
          </a:p>
        </p:txBody>
      </p:sp>
      <p:sp>
        <p:nvSpPr>
          <p:cNvPr id="4" name="TextBox 3"/>
          <p:cNvSpPr txBox="1"/>
          <p:nvPr/>
        </p:nvSpPr>
        <p:spPr>
          <a:xfrm>
            <a:off x="3489158" y="907181"/>
            <a:ext cx="6931152" cy="1754326"/>
          </a:xfrm>
          <a:prstGeom prst="rect">
            <a:avLst/>
          </a:prstGeom>
          <a:noFill/>
        </p:spPr>
        <p:txBody>
          <a:bodyPr wrap="square" rtlCol="0">
            <a:spAutoFit/>
          </a:bodyPr>
          <a:lstStyle/>
          <a:p>
            <a:endParaRPr lang="en-GB" dirty="0" smtClean="0"/>
          </a:p>
          <a:p>
            <a:r>
              <a:rPr lang="en-GB" dirty="0" smtClean="0"/>
              <a:t>Laying the foundation of </a:t>
            </a:r>
            <a:r>
              <a:rPr lang="en-GB" dirty="0" err="1" smtClean="0"/>
              <a:t>IoT</a:t>
            </a:r>
            <a:r>
              <a:rPr lang="en-GB" dirty="0" smtClean="0"/>
              <a:t> Centre</a:t>
            </a:r>
          </a:p>
          <a:p>
            <a:endParaRPr lang="en-GB" dirty="0"/>
          </a:p>
          <a:p>
            <a:r>
              <a:rPr lang="en-GB" dirty="0" smtClean="0"/>
              <a:t>Need : RFP came</a:t>
            </a:r>
          </a:p>
          <a:p>
            <a:r>
              <a:rPr lang="en-GB" dirty="0" err="1" smtClean="0"/>
              <a:t>IoT</a:t>
            </a:r>
            <a:r>
              <a:rPr lang="en-GB" dirty="0" smtClean="0"/>
              <a:t> not existed e2E, couldn’t respond RFP well – gaps in RFP</a:t>
            </a:r>
          </a:p>
          <a:p>
            <a:r>
              <a:rPr lang="en-GB" dirty="0" smtClean="0"/>
              <a:t>That gives more push to have capability in-house</a:t>
            </a:r>
            <a:endParaRPr lang="en-GB" dirty="0"/>
          </a:p>
        </p:txBody>
      </p:sp>
    </p:spTree>
    <p:extLst>
      <p:ext uri="{BB962C8B-B14F-4D97-AF65-F5344CB8AC3E}">
        <p14:creationId xmlns:p14="http://schemas.microsoft.com/office/powerpoint/2010/main" val="15279627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48680" y="269423"/>
            <a:ext cx="4215010" cy="3503680"/>
          </a:xfrm>
          <a:prstGeom prst="rect">
            <a:avLst/>
          </a:prstGeom>
        </p:spPr>
      </p:pic>
      <p:sp>
        <p:nvSpPr>
          <p:cNvPr id="3" name="TextBox 2"/>
          <p:cNvSpPr txBox="1"/>
          <p:nvPr/>
        </p:nvSpPr>
        <p:spPr>
          <a:xfrm>
            <a:off x="1545409" y="604429"/>
            <a:ext cx="5698156" cy="5909310"/>
          </a:xfrm>
          <a:prstGeom prst="rect">
            <a:avLst/>
          </a:prstGeom>
          <a:noFill/>
        </p:spPr>
        <p:txBody>
          <a:bodyPr wrap="square" rtlCol="0">
            <a:spAutoFit/>
          </a:bodyPr>
          <a:lstStyle/>
          <a:p>
            <a:r>
              <a:rPr lang="en-GB" dirty="0" smtClean="0"/>
              <a:t>Control Point A : User Identity</a:t>
            </a:r>
          </a:p>
          <a:p>
            <a:pPr marL="285750" indent="-285750">
              <a:buFontTx/>
              <a:buChar char="-"/>
            </a:pPr>
            <a:r>
              <a:rPr lang="en-GB" dirty="0" smtClean="0"/>
              <a:t>Single Sign on all X’s appliances</a:t>
            </a:r>
          </a:p>
          <a:p>
            <a:pPr marL="285750" indent="-285750">
              <a:buFontTx/>
              <a:buChar char="-"/>
            </a:pPr>
            <a:r>
              <a:rPr lang="en-GB" dirty="0" smtClean="0"/>
              <a:t>Authorization using OAuth2 standards</a:t>
            </a:r>
          </a:p>
          <a:p>
            <a:pPr marL="285750" indent="-285750">
              <a:buFontTx/>
              <a:buChar char="-"/>
            </a:pPr>
            <a:r>
              <a:rPr lang="en-GB" dirty="0" smtClean="0"/>
              <a:t>Data Privacy</a:t>
            </a:r>
          </a:p>
          <a:p>
            <a:pPr marL="285750" indent="-285750">
              <a:buFontTx/>
              <a:buChar char="-"/>
            </a:pPr>
            <a:endParaRPr lang="en-GB" dirty="0"/>
          </a:p>
          <a:p>
            <a:r>
              <a:rPr lang="en-GB" dirty="0" smtClean="0"/>
              <a:t>Control Point B : API Interface</a:t>
            </a:r>
          </a:p>
          <a:p>
            <a:pPr marL="285750" indent="-285750">
              <a:buFontTx/>
              <a:buChar char="-"/>
            </a:pPr>
            <a:r>
              <a:rPr lang="en-GB" dirty="0" smtClean="0"/>
              <a:t>Open API interfaces for easy connect of solutions to products</a:t>
            </a:r>
          </a:p>
          <a:p>
            <a:endParaRPr lang="en-GB" dirty="0"/>
          </a:p>
          <a:p>
            <a:r>
              <a:rPr lang="en-GB" dirty="0" smtClean="0"/>
              <a:t>Control Point C : Connecting Appliances to the Cloud</a:t>
            </a:r>
          </a:p>
          <a:p>
            <a:pPr marL="285750" indent="-285750">
              <a:buFontTx/>
              <a:buChar char="-"/>
            </a:pPr>
            <a:r>
              <a:rPr lang="en-GB" dirty="0" smtClean="0"/>
              <a:t>Unique Identifier for appliances </a:t>
            </a:r>
          </a:p>
          <a:p>
            <a:pPr marL="285750" indent="-285750">
              <a:buFontTx/>
              <a:buChar char="-"/>
            </a:pPr>
            <a:r>
              <a:rPr lang="en-GB" dirty="0" smtClean="0"/>
              <a:t>Publish Appliance API in API Management and make it available for connects</a:t>
            </a:r>
          </a:p>
          <a:p>
            <a:pPr marL="285750" indent="-285750">
              <a:buFontTx/>
              <a:buChar char="-"/>
            </a:pPr>
            <a:r>
              <a:rPr lang="en-US" dirty="0" smtClean="0"/>
              <a:t>device-related communication </a:t>
            </a:r>
            <a:r>
              <a:rPr lang="en-US" dirty="0"/>
              <a:t>as attach point for various </a:t>
            </a:r>
            <a:r>
              <a:rPr lang="en-US" dirty="0" smtClean="0"/>
              <a:t>protocol connectors</a:t>
            </a:r>
            <a:endParaRPr lang="en-US" dirty="0"/>
          </a:p>
          <a:p>
            <a:pPr marL="285750" indent="-285750">
              <a:buFontTx/>
              <a:buChar char="-"/>
            </a:pPr>
            <a:endParaRPr lang="en-GB" dirty="0" smtClean="0"/>
          </a:p>
          <a:p>
            <a:r>
              <a:rPr lang="en-GB" dirty="0" smtClean="0"/>
              <a:t>Control Point D : Data Management &amp; Mining</a:t>
            </a:r>
          </a:p>
          <a:p>
            <a:pPr marL="285750" indent="-285750">
              <a:buFontTx/>
              <a:buChar char="-"/>
            </a:pPr>
            <a:r>
              <a:rPr lang="en-GB" dirty="0" smtClean="0"/>
              <a:t>Metadata (Device data semantics, Consumer data)</a:t>
            </a:r>
          </a:p>
          <a:p>
            <a:pPr marL="285750" indent="-285750">
              <a:buFontTx/>
              <a:buChar char="-"/>
            </a:pPr>
            <a:r>
              <a:rPr lang="en-GB" dirty="0" smtClean="0"/>
              <a:t>Central Data </a:t>
            </a:r>
            <a:r>
              <a:rPr lang="en-GB" dirty="0" err="1" smtClean="0"/>
              <a:t>catalog</a:t>
            </a:r>
            <a:endParaRPr lang="en-GB" dirty="0" smtClean="0"/>
          </a:p>
          <a:p>
            <a:pPr marL="285750" indent="-285750">
              <a:buFontTx/>
              <a:buChar char="-"/>
            </a:pPr>
            <a:r>
              <a:rPr lang="en-GB" dirty="0" smtClean="0"/>
              <a:t>Analytics into product performance &amp; consumer behaviour – Anomaly detection, Usage profiling, </a:t>
            </a:r>
            <a:endParaRPr lang="en-GB" dirty="0"/>
          </a:p>
        </p:txBody>
      </p:sp>
      <p:sp>
        <p:nvSpPr>
          <p:cNvPr id="4" name="TextBox 3"/>
          <p:cNvSpPr txBox="1"/>
          <p:nvPr/>
        </p:nvSpPr>
        <p:spPr>
          <a:xfrm>
            <a:off x="8191099" y="4186989"/>
            <a:ext cx="3272591" cy="369332"/>
          </a:xfrm>
          <a:prstGeom prst="rect">
            <a:avLst/>
          </a:prstGeom>
          <a:noFill/>
        </p:spPr>
        <p:txBody>
          <a:bodyPr wrap="square" rtlCol="0">
            <a:spAutoFit/>
          </a:bodyPr>
          <a:lstStyle/>
          <a:p>
            <a:r>
              <a:rPr lang="en-GB" dirty="0" smtClean="0"/>
              <a:t>Building Hybrid Cloud Strategy</a:t>
            </a:r>
            <a:endParaRPr lang="en-GB" dirty="0"/>
          </a:p>
        </p:txBody>
      </p:sp>
      <p:sp>
        <p:nvSpPr>
          <p:cNvPr id="5" name="Rectangle 4"/>
          <p:cNvSpPr/>
          <p:nvPr/>
        </p:nvSpPr>
        <p:spPr>
          <a:xfrm>
            <a:off x="7575082" y="4754880"/>
            <a:ext cx="1126156" cy="442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a:t>
            </a:r>
            <a:endParaRPr lang="en-GB" dirty="0"/>
          </a:p>
        </p:txBody>
      </p:sp>
      <p:sp>
        <p:nvSpPr>
          <p:cNvPr id="6" name="Rectangle 5"/>
          <p:cNvSpPr/>
          <p:nvPr/>
        </p:nvSpPr>
        <p:spPr>
          <a:xfrm>
            <a:off x="9122289" y="4754880"/>
            <a:ext cx="1126156" cy="442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a:t>
            </a:r>
            <a:endParaRPr lang="en-GB" dirty="0"/>
          </a:p>
        </p:txBody>
      </p:sp>
      <p:sp>
        <p:nvSpPr>
          <p:cNvPr id="7" name="Rectangle 6"/>
          <p:cNvSpPr/>
          <p:nvPr/>
        </p:nvSpPr>
        <p:spPr>
          <a:xfrm>
            <a:off x="10758583" y="4754880"/>
            <a:ext cx="1126156" cy="442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t>
            </a:r>
            <a:endParaRPr lang="en-GB" dirty="0"/>
          </a:p>
        </p:txBody>
      </p:sp>
      <p:sp>
        <p:nvSpPr>
          <p:cNvPr id="9" name="Rectangle 8"/>
          <p:cNvSpPr/>
          <p:nvPr/>
        </p:nvSpPr>
        <p:spPr>
          <a:xfrm>
            <a:off x="7575082" y="4754880"/>
            <a:ext cx="4472056" cy="1068404"/>
          </a:xfrm>
          <a:prstGeom prst="rect">
            <a:avLst/>
          </a:prstGeom>
          <a:solidFill>
            <a:schemeClr val="accent1">
              <a:alpha val="16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ounded Rectangle 9"/>
          <p:cNvSpPr/>
          <p:nvPr/>
        </p:nvSpPr>
        <p:spPr>
          <a:xfrm>
            <a:off x="7575082" y="4754880"/>
            <a:ext cx="1270535" cy="210312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8950263" y="4754880"/>
            <a:ext cx="1483522" cy="210312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0563616" y="4754880"/>
            <a:ext cx="1483522" cy="210312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7575082" y="5596081"/>
            <a:ext cx="1039529" cy="307777"/>
          </a:xfrm>
          <a:prstGeom prst="rect">
            <a:avLst/>
          </a:prstGeom>
          <a:noFill/>
        </p:spPr>
        <p:txBody>
          <a:bodyPr wrap="square" rtlCol="0">
            <a:spAutoFit/>
          </a:bodyPr>
          <a:lstStyle/>
          <a:p>
            <a:r>
              <a:rPr lang="en-GB" sz="1400" dirty="0" err="1" smtClean="0"/>
              <a:t>IoT</a:t>
            </a:r>
            <a:r>
              <a:rPr lang="en-GB" sz="1400" dirty="0" smtClean="0"/>
              <a:t> Suite</a:t>
            </a:r>
            <a:endParaRPr lang="en-GB" sz="1400" dirty="0"/>
          </a:p>
        </p:txBody>
      </p:sp>
      <p:sp>
        <p:nvSpPr>
          <p:cNvPr id="14" name="TextBox 13"/>
          <p:cNvSpPr txBox="1"/>
          <p:nvPr/>
        </p:nvSpPr>
        <p:spPr>
          <a:xfrm>
            <a:off x="8950263" y="5596081"/>
            <a:ext cx="1039529" cy="307777"/>
          </a:xfrm>
          <a:prstGeom prst="rect">
            <a:avLst/>
          </a:prstGeom>
          <a:noFill/>
        </p:spPr>
        <p:txBody>
          <a:bodyPr wrap="square" rtlCol="0">
            <a:spAutoFit/>
          </a:bodyPr>
          <a:lstStyle/>
          <a:p>
            <a:r>
              <a:rPr lang="en-GB" sz="1400" dirty="0" err="1" smtClean="0"/>
              <a:t>IoT</a:t>
            </a:r>
            <a:r>
              <a:rPr lang="en-GB" sz="1400" dirty="0" smtClean="0"/>
              <a:t> Suite</a:t>
            </a:r>
            <a:endParaRPr lang="en-GB" sz="1400" dirty="0"/>
          </a:p>
        </p:txBody>
      </p:sp>
      <p:sp>
        <p:nvSpPr>
          <p:cNvPr id="15" name="TextBox 14"/>
          <p:cNvSpPr txBox="1"/>
          <p:nvPr/>
        </p:nvSpPr>
        <p:spPr>
          <a:xfrm>
            <a:off x="10587998" y="5599225"/>
            <a:ext cx="1039529" cy="307777"/>
          </a:xfrm>
          <a:prstGeom prst="rect">
            <a:avLst/>
          </a:prstGeom>
          <a:noFill/>
        </p:spPr>
        <p:txBody>
          <a:bodyPr wrap="square" rtlCol="0">
            <a:spAutoFit/>
          </a:bodyPr>
          <a:lstStyle/>
          <a:p>
            <a:r>
              <a:rPr lang="en-GB" sz="1400" dirty="0" err="1" smtClean="0"/>
              <a:t>IoT</a:t>
            </a:r>
            <a:r>
              <a:rPr lang="en-GB" sz="1400" dirty="0" smtClean="0"/>
              <a:t> Suite</a:t>
            </a:r>
            <a:endParaRPr lang="en-GB" sz="1400" dirty="0"/>
          </a:p>
        </p:txBody>
      </p:sp>
      <p:sp>
        <p:nvSpPr>
          <p:cNvPr id="16" name="Rectangle 15"/>
          <p:cNvSpPr/>
          <p:nvPr/>
        </p:nvSpPr>
        <p:spPr>
          <a:xfrm>
            <a:off x="7591366" y="5871838"/>
            <a:ext cx="4472056" cy="425761"/>
          </a:xfrm>
          <a:prstGeom prst="rect">
            <a:avLst/>
          </a:prstGeom>
          <a:solidFill>
            <a:schemeClr val="accent1">
              <a:alpha val="16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p:cNvSpPr txBox="1"/>
          <p:nvPr/>
        </p:nvSpPr>
        <p:spPr>
          <a:xfrm>
            <a:off x="7575082" y="6020600"/>
            <a:ext cx="1471808" cy="276999"/>
          </a:xfrm>
          <a:prstGeom prst="rect">
            <a:avLst/>
          </a:prstGeom>
          <a:noFill/>
        </p:spPr>
        <p:txBody>
          <a:bodyPr wrap="square" rtlCol="0">
            <a:spAutoFit/>
          </a:bodyPr>
          <a:lstStyle/>
          <a:p>
            <a:r>
              <a:rPr lang="en-GB" sz="1200" dirty="0" smtClean="0"/>
              <a:t>Tech </a:t>
            </a:r>
            <a:r>
              <a:rPr lang="en-GB" sz="1200" dirty="0" err="1" smtClean="0"/>
              <a:t>Catalog</a:t>
            </a:r>
            <a:endParaRPr lang="en-GB" sz="1200" dirty="0"/>
          </a:p>
        </p:txBody>
      </p:sp>
      <p:sp>
        <p:nvSpPr>
          <p:cNvPr id="18" name="TextBox 17"/>
          <p:cNvSpPr txBox="1"/>
          <p:nvPr/>
        </p:nvSpPr>
        <p:spPr>
          <a:xfrm>
            <a:off x="8970119" y="6038843"/>
            <a:ext cx="1471808" cy="276999"/>
          </a:xfrm>
          <a:prstGeom prst="rect">
            <a:avLst/>
          </a:prstGeom>
          <a:noFill/>
        </p:spPr>
        <p:txBody>
          <a:bodyPr wrap="square" rtlCol="0">
            <a:spAutoFit/>
          </a:bodyPr>
          <a:lstStyle/>
          <a:p>
            <a:r>
              <a:rPr lang="en-GB" sz="1200" dirty="0" smtClean="0"/>
              <a:t>Tech </a:t>
            </a:r>
            <a:r>
              <a:rPr lang="en-GB" sz="1200" dirty="0" err="1" smtClean="0"/>
              <a:t>Catalog</a:t>
            </a:r>
            <a:endParaRPr lang="en-GB" sz="1200" dirty="0"/>
          </a:p>
        </p:txBody>
      </p:sp>
      <p:sp>
        <p:nvSpPr>
          <p:cNvPr id="19" name="TextBox 18"/>
          <p:cNvSpPr txBox="1"/>
          <p:nvPr/>
        </p:nvSpPr>
        <p:spPr>
          <a:xfrm>
            <a:off x="10555474" y="6008898"/>
            <a:ext cx="1471808" cy="276999"/>
          </a:xfrm>
          <a:prstGeom prst="rect">
            <a:avLst/>
          </a:prstGeom>
          <a:noFill/>
        </p:spPr>
        <p:txBody>
          <a:bodyPr wrap="square" rtlCol="0">
            <a:spAutoFit/>
          </a:bodyPr>
          <a:lstStyle/>
          <a:p>
            <a:r>
              <a:rPr lang="en-GB" sz="1200" dirty="0" smtClean="0"/>
              <a:t>Tech </a:t>
            </a:r>
            <a:r>
              <a:rPr lang="en-GB" sz="1200" dirty="0" err="1" smtClean="0"/>
              <a:t>Catalog</a:t>
            </a:r>
            <a:endParaRPr lang="en-GB" sz="1200" dirty="0"/>
          </a:p>
        </p:txBody>
      </p:sp>
      <p:sp>
        <p:nvSpPr>
          <p:cNvPr id="20" name="TextBox 19"/>
          <p:cNvSpPr txBox="1"/>
          <p:nvPr/>
        </p:nvSpPr>
        <p:spPr>
          <a:xfrm>
            <a:off x="7794539" y="6454706"/>
            <a:ext cx="981777" cy="307777"/>
          </a:xfrm>
          <a:prstGeom prst="rect">
            <a:avLst/>
          </a:prstGeom>
          <a:noFill/>
        </p:spPr>
        <p:txBody>
          <a:bodyPr wrap="square" rtlCol="0">
            <a:spAutoFit/>
          </a:bodyPr>
          <a:lstStyle/>
          <a:p>
            <a:r>
              <a:rPr lang="en-GB" sz="1400" dirty="0" err="1" smtClean="0"/>
              <a:t>WCLoud</a:t>
            </a:r>
            <a:endParaRPr lang="en-GB" sz="1400" dirty="0"/>
          </a:p>
        </p:txBody>
      </p:sp>
      <p:sp>
        <p:nvSpPr>
          <p:cNvPr id="21" name="TextBox 20"/>
          <p:cNvSpPr txBox="1"/>
          <p:nvPr/>
        </p:nvSpPr>
        <p:spPr>
          <a:xfrm>
            <a:off x="9092719" y="6432584"/>
            <a:ext cx="1126156" cy="307777"/>
          </a:xfrm>
          <a:prstGeom prst="rect">
            <a:avLst/>
          </a:prstGeom>
          <a:noFill/>
        </p:spPr>
        <p:txBody>
          <a:bodyPr wrap="square" rtlCol="0">
            <a:spAutoFit/>
          </a:bodyPr>
          <a:lstStyle/>
          <a:p>
            <a:r>
              <a:rPr lang="en-GB" sz="1400" dirty="0" smtClean="0"/>
              <a:t>IBM </a:t>
            </a:r>
            <a:r>
              <a:rPr lang="en-GB" sz="1400" dirty="0" err="1" smtClean="0"/>
              <a:t>Bluemix</a:t>
            </a:r>
            <a:endParaRPr lang="en-GB" sz="1400" dirty="0"/>
          </a:p>
        </p:txBody>
      </p:sp>
      <p:sp>
        <p:nvSpPr>
          <p:cNvPr id="22" name="TextBox 21"/>
          <p:cNvSpPr txBox="1"/>
          <p:nvPr/>
        </p:nvSpPr>
        <p:spPr>
          <a:xfrm>
            <a:off x="10728300" y="6465613"/>
            <a:ext cx="1126156" cy="307777"/>
          </a:xfrm>
          <a:prstGeom prst="rect">
            <a:avLst/>
          </a:prstGeom>
          <a:noFill/>
        </p:spPr>
        <p:txBody>
          <a:bodyPr wrap="square" rtlCol="0">
            <a:spAutoFit/>
          </a:bodyPr>
          <a:lstStyle/>
          <a:p>
            <a:r>
              <a:rPr lang="en-GB" sz="1400" dirty="0" smtClean="0"/>
              <a:t>Azure</a:t>
            </a:r>
            <a:endParaRPr lang="en-GB" sz="1400" dirty="0"/>
          </a:p>
        </p:txBody>
      </p:sp>
      <p:cxnSp>
        <p:nvCxnSpPr>
          <p:cNvPr id="24" name="Straight Arrow Connector 23"/>
          <p:cNvCxnSpPr/>
          <p:nvPr/>
        </p:nvCxnSpPr>
        <p:spPr>
          <a:xfrm flipH="1">
            <a:off x="7892716" y="5197642"/>
            <a:ext cx="539015" cy="500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411518" y="5234299"/>
            <a:ext cx="710771" cy="360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330152" y="5271306"/>
            <a:ext cx="82993" cy="732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401652" y="5246196"/>
            <a:ext cx="896073" cy="773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9350515" y="5208840"/>
            <a:ext cx="341509" cy="445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8" idx="0"/>
          </p:cNvCxnSpPr>
          <p:nvPr/>
        </p:nvCxnSpPr>
        <p:spPr>
          <a:xfrm>
            <a:off x="9670154" y="5230922"/>
            <a:ext cx="35869" cy="807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212345" y="5223898"/>
            <a:ext cx="1457809" cy="482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8456113" y="5234299"/>
            <a:ext cx="1214041" cy="85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05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6615" y="86627"/>
            <a:ext cx="3927107" cy="369332"/>
          </a:xfrm>
          <a:prstGeom prst="rect">
            <a:avLst/>
          </a:prstGeom>
          <a:noFill/>
        </p:spPr>
        <p:txBody>
          <a:bodyPr wrap="square" rtlCol="0">
            <a:spAutoFit/>
          </a:bodyPr>
          <a:lstStyle/>
          <a:p>
            <a:r>
              <a:rPr lang="en-GB" dirty="0" smtClean="0"/>
              <a:t>Technology Assets</a:t>
            </a:r>
            <a:endParaRPr lang="en-GB" dirty="0"/>
          </a:p>
        </p:txBody>
      </p:sp>
      <p:sp>
        <p:nvSpPr>
          <p:cNvPr id="3" name="Rounded Rectangle 2"/>
          <p:cNvSpPr/>
          <p:nvPr/>
        </p:nvSpPr>
        <p:spPr>
          <a:xfrm>
            <a:off x="266114" y="5030541"/>
            <a:ext cx="2156059" cy="1212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Approach of Hybrid Cloud</a:t>
            </a:r>
            <a:endParaRPr lang="en-GB" dirty="0"/>
          </a:p>
        </p:txBody>
      </p:sp>
      <p:sp>
        <p:nvSpPr>
          <p:cNvPr id="4" name="Rounded Rectangle 3"/>
          <p:cNvSpPr/>
          <p:nvPr/>
        </p:nvSpPr>
        <p:spPr>
          <a:xfrm>
            <a:off x="2629144" y="5029747"/>
            <a:ext cx="2156059" cy="1212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REST &amp; MQTT</a:t>
            </a:r>
            <a:endParaRPr lang="en-GB" dirty="0"/>
          </a:p>
        </p:txBody>
      </p:sp>
      <p:sp>
        <p:nvSpPr>
          <p:cNvPr id="5" name="Rounded Rectangle 4"/>
          <p:cNvSpPr/>
          <p:nvPr/>
        </p:nvSpPr>
        <p:spPr>
          <a:xfrm>
            <a:off x="4992174" y="5044447"/>
            <a:ext cx="2156059" cy="1212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Simulation environments</a:t>
            </a:r>
            <a:endParaRPr lang="en-GB" dirty="0"/>
          </a:p>
        </p:txBody>
      </p:sp>
      <p:pic>
        <p:nvPicPr>
          <p:cNvPr id="6" name="Google Shape;1736;p148" descr="Radiant_NAR TRS_Faked_med.png"/>
          <p:cNvPicPr preferRelativeResize="0"/>
          <p:nvPr/>
        </p:nvPicPr>
        <p:blipFill rotWithShape="1">
          <a:blip r:embed="rId2">
            <a:alphaModFix/>
          </a:blip>
          <a:srcRect/>
          <a:stretch/>
        </p:blipFill>
        <p:spPr>
          <a:xfrm>
            <a:off x="1510703" y="3356582"/>
            <a:ext cx="951900" cy="1223400"/>
          </a:xfrm>
          <a:prstGeom prst="rect">
            <a:avLst/>
          </a:prstGeom>
          <a:noFill/>
          <a:ln>
            <a:noFill/>
          </a:ln>
        </p:spPr>
      </p:pic>
      <p:sp>
        <p:nvSpPr>
          <p:cNvPr id="7" name="Google Shape;1737;p148"/>
          <p:cNvSpPr/>
          <p:nvPr/>
        </p:nvSpPr>
        <p:spPr>
          <a:xfrm>
            <a:off x="4801720" y="1683650"/>
            <a:ext cx="1345972" cy="272978"/>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en" b="1" dirty="0">
                <a:solidFill>
                  <a:srgbClr val="002F60"/>
                </a:solidFill>
                <a:latin typeface="Roboto"/>
                <a:ea typeface="Roboto"/>
                <a:cs typeface="Roboto"/>
                <a:sym typeface="Roboto"/>
              </a:rPr>
              <a:t>WCloud</a:t>
            </a:r>
            <a:endParaRPr sz="1200" b="1" i="0" u="none" strike="noStrike" cap="none" dirty="0">
              <a:solidFill>
                <a:srgbClr val="0B333D"/>
              </a:solidFill>
              <a:latin typeface="Roboto"/>
              <a:ea typeface="Roboto"/>
              <a:cs typeface="Roboto"/>
              <a:sym typeface="Roboto"/>
            </a:endParaRPr>
          </a:p>
        </p:txBody>
      </p:sp>
      <p:pic>
        <p:nvPicPr>
          <p:cNvPr id="8" name="Google Shape;1738;p148"/>
          <p:cNvPicPr preferRelativeResize="0"/>
          <p:nvPr/>
        </p:nvPicPr>
        <p:blipFill rotWithShape="1">
          <a:blip r:embed="rId3">
            <a:alphaModFix/>
          </a:blip>
          <a:srcRect b="14770"/>
          <a:stretch/>
        </p:blipFill>
        <p:spPr>
          <a:xfrm>
            <a:off x="8180380" y="3633916"/>
            <a:ext cx="846000" cy="342900"/>
          </a:xfrm>
          <a:prstGeom prst="rect">
            <a:avLst/>
          </a:prstGeom>
          <a:noFill/>
          <a:ln>
            <a:noFill/>
          </a:ln>
        </p:spPr>
      </p:pic>
      <p:pic>
        <p:nvPicPr>
          <p:cNvPr id="9" name="Google Shape;1739;p148"/>
          <p:cNvPicPr preferRelativeResize="0"/>
          <p:nvPr/>
        </p:nvPicPr>
        <p:blipFill rotWithShape="1">
          <a:blip r:embed="rId4">
            <a:alphaModFix/>
          </a:blip>
          <a:srcRect t="23607" b="25647"/>
          <a:stretch/>
        </p:blipFill>
        <p:spPr>
          <a:xfrm>
            <a:off x="9114416" y="3886169"/>
            <a:ext cx="1211700" cy="331500"/>
          </a:xfrm>
          <a:prstGeom prst="rect">
            <a:avLst/>
          </a:prstGeom>
          <a:noFill/>
          <a:ln>
            <a:noFill/>
          </a:ln>
        </p:spPr>
      </p:pic>
      <p:sp>
        <p:nvSpPr>
          <p:cNvPr id="10" name="Google Shape;1740;p148"/>
          <p:cNvSpPr/>
          <p:nvPr/>
        </p:nvSpPr>
        <p:spPr>
          <a:xfrm>
            <a:off x="701243" y="2563030"/>
            <a:ext cx="2570700" cy="5874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400" b="1" i="0" u="none" strike="noStrike" cap="none">
                <a:solidFill>
                  <a:srgbClr val="002F60"/>
                </a:solidFill>
                <a:latin typeface="Roboto"/>
                <a:ea typeface="Roboto"/>
                <a:cs typeface="Roboto"/>
                <a:sym typeface="Roboto"/>
              </a:rPr>
              <a:t>Connected Appliance</a:t>
            </a:r>
            <a:r>
              <a:rPr lang="en" b="1">
                <a:solidFill>
                  <a:srgbClr val="002F60"/>
                </a:solidFill>
                <a:latin typeface="Roboto"/>
                <a:ea typeface="Roboto"/>
                <a:cs typeface="Roboto"/>
                <a:sym typeface="Roboto"/>
              </a:rPr>
              <a:t>s</a:t>
            </a:r>
            <a:endParaRPr/>
          </a:p>
        </p:txBody>
      </p:sp>
      <p:sp>
        <p:nvSpPr>
          <p:cNvPr id="11" name="Google Shape;1741;p148"/>
          <p:cNvSpPr/>
          <p:nvPr/>
        </p:nvSpPr>
        <p:spPr>
          <a:xfrm>
            <a:off x="8705210" y="3217250"/>
            <a:ext cx="1579800" cy="4503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400" b="1" i="0" u="none" strike="noStrike" cap="none" dirty="0">
                <a:solidFill>
                  <a:srgbClr val="002F60"/>
                </a:solidFill>
                <a:latin typeface="Roboto"/>
                <a:ea typeface="Roboto"/>
                <a:cs typeface="Roboto"/>
                <a:sym typeface="Roboto"/>
              </a:rPr>
              <a:t>3rd Part</a:t>
            </a:r>
            <a:r>
              <a:rPr lang="en" b="1" dirty="0">
                <a:solidFill>
                  <a:srgbClr val="002F60"/>
                </a:solidFill>
                <a:latin typeface="Roboto"/>
                <a:ea typeface="Roboto"/>
                <a:cs typeface="Roboto"/>
                <a:sym typeface="Roboto"/>
              </a:rPr>
              <a:t>y Services</a:t>
            </a:r>
            <a:endParaRPr dirty="0"/>
          </a:p>
        </p:txBody>
      </p:sp>
      <p:sp>
        <p:nvSpPr>
          <p:cNvPr id="12" name="Google Shape;1742;p148"/>
          <p:cNvSpPr/>
          <p:nvPr/>
        </p:nvSpPr>
        <p:spPr>
          <a:xfrm>
            <a:off x="5825570" y="3479653"/>
            <a:ext cx="1376400" cy="4314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400" b="1" i="0" u="none" strike="noStrike" cap="none" dirty="0">
                <a:solidFill>
                  <a:srgbClr val="002F60"/>
                </a:solidFill>
                <a:latin typeface="Roboto"/>
                <a:ea typeface="Roboto"/>
                <a:cs typeface="Roboto"/>
                <a:sym typeface="Roboto"/>
              </a:rPr>
              <a:t>Branded Mobile Apps</a:t>
            </a:r>
            <a:endParaRPr dirty="0"/>
          </a:p>
        </p:txBody>
      </p:sp>
      <p:pic>
        <p:nvPicPr>
          <p:cNvPr id="13" name="Google Shape;1743;p148" descr="creenshot 2017-07-17 at 14.49.25.png"/>
          <p:cNvPicPr preferRelativeResize="0"/>
          <p:nvPr/>
        </p:nvPicPr>
        <p:blipFill rotWithShape="1">
          <a:blip r:embed="rId5">
            <a:alphaModFix/>
          </a:blip>
          <a:srcRect l="73882"/>
          <a:stretch/>
        </p:blipFill>
        <p:spPr>
          <a:xfrm>
            <a:off x="6013220" y="4021195"/>
            <a:ext cx="998400" cy="740100"/>
          </a:xfrm>
          <a:prstGeom prst="rect">
            <a:avLst/>
          </a:prstGeom>
          <a:noFill/>
          <a:ln>
            <a:noFill/>
          </a:ln>
        </p:spPr>
      </p:pic>
      <p:cxnSp>
        <p:nvCxnSpPr>
          <p:cNvPr id="14" name="Google Shape;1744;p148"/>
          <p:cNvCxnSpPr>
            <a:stCxn id="23" idx="0"/>
            <a:endCxn id="26" idx="2"/>
          </p:cNvCxnSpPr>
          <p:nvPr/>
        </p:nvCxnSpPr>
        <p:spPr>
          <a:xfrm flipV="1">
            <a:off x="3047461" y="3041008"/>
            <a:ext cx="2123543" cy="93272"/>
          </a:xfrm>
          <a:prstGeom prst="straightConnector1">
            <a:avLst/>
          </a:prstGeom>
          <a:noFill/>
          <a:ln w="9525" cap="flat" cmpd="sng">
            <a:solidFill>
              <a:srgbClr val="666666"/>
            </a:solidFill>
            <a:prstDash val="dash"/>
            <a:round/>
            <a:headEnd type="triangle" w="med" len="med"/>
            <a:tailEnd type="triangle" w="med" len="med"/>
          </a:ln>
        </p:spPr>
      </p:cxnSp>
      <p:cxnSp>
        <p:nvCxnSpPr>
          <p:cNvPr id="15" name="Google Shape;1747;p148"/>
          <p:cNvCxnSpPr>
            <a:stCxn id="12" idx="0"/>
          </p:cNvCxnSpPr>
          <p:nvPr/>
        </p:nvCxnSpPr>
        <p:spPr>
          <a:xfrm flipH="1" flipV="1">
            <a:off x="6512420" y="1976618"/>
            <a:ext cx="1350" cy="1503035"/>
          </a:xfrm>
          <a:prstGeom prst="straightConnector1">
            <a:avLst/>
          </a:prstGeom>
          <a:noFill/>
          <a:ln w="9525" cap="flat" cmpd="sng">
            <a:solidFill>
              <a:srgbClr val="666666"/>
            </a:solidFill>
            <a:prstDash val="dash"/>
            <a:round/>
            <a:headEnd type="triangle" w="med" len="med"/>
            <a:tailEnd type="triangle" w="med" len="med"/>
          </a:ln>
        </p:spPr>
      </p:cxnSp>
      <p:cxnSp>
        <p:nvCxnSpPr>
          <p:cNvPr id="16" name="Google Shape;1748;p148"/>
          <p:cNvCxnSpPr/>
          <p:nvPr/>
        </p:nvCxnSpPr>
        <p:spPr>
          <a:xfrm flipH="1" flipV="1">
            <a:off x="7438759" y="2211148"/>
            <a:ext cx="1381665" cy="1064205"/>
          </a:xfrm>
          <a:prstGeom prst="straightConnector1">
            <a:avLst/>
          </a:prstGeom>
          <a:noFill/>
          <a:ln w="9525" cap="flat" cmpd="sng">
            <a:solidFill>
              <a:srgbClr val="666666"/>
            </a:solidFill>
            <a:prstDash val="dash"/>
            <a:round/>
            <a:headEnd type="triangle" w="med" len="med"/>
            <a:tailEnd type="triangle" w="med" len="med"/>
          </a:ln>
        </p:spPr>
      </p:cxnSp>
      <p:sp>
        <p:nvSpPr>
          <p:cNvPr id="21" name="Google Shape;1754;p148"/>
          <p:cNvSpPr/>
          <p:nvPr/>
        </p:nvSpPr>
        <p:spPr>
          <a:xfrm>
            <a:off x="701244" y="3134280"/>
            <a:ext cx="642900" cy="22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ACU</a:t>
            </a:r>
            <a:endParaRPr/>
          </a:p>
        </p:txBody>
      </p:sp>
      <p:sp>
        <p:nvSpPr>
          <p:cNvPr id="22" name="Google Shape;1755;p148"/>
          <p:cNvSpPr/>
          <p:nvPr/>
        </p:nvSpPr>
        <p:spPr>
          <a:xfrm>
            <a:off x="1665244" y="3134280"/>
            <a:ext cx="642900" cy="22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HMI</a:t>
            </a:r>
            <a:endParaRPr/>
          </a:p>
        </p:txBody>
      </p:sp>
      <p:sp>
        <p:nvSpPr>
          <p:cNvPr id="23" name="Google Shape;1745;p148"/>
          <p:cNvSpPr/>
          <p:nvPr/>
        </p:nvSpPr>
        <p:spPr>
          <a:xfrm>
            <a:off x="2629144" y="3134280"/>
            <a:ext cx="836634" cy="22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Wi-Fi</a:t>
            </a:r>
            <a:endParaRPr dirty="0"/>
          </a:p>
        </p:txBody>
      </p:sp>
      <p:cxnSp>
        <p:nvCxnSpPr>
          <p:cNvPr id="24" name="Google Shape;1756;p148"/>
          <p:cNvCxnSpPr>
            <a:stCxn id="21" idx="3"/>
            <a:endCxn id="22" idx="1"/>
          </p:cNvCxnSpPr>
          <p:nvPr/>
        </p:nvCxnSpPr>
        <p:spPr>
          <a:xfrm>
            <a:off x="1344144" y="3245430"/>
            <a:ext cx="321000" cy="0"/>
          </a:xfrm>
          <a:prstGeom prst="straightConnector1">
            <a:avLst/>
          </a:prstGeom>
          <a:noFill/>
          <a:ln w="9525" cap="flat" cmpd="sng">
            <a:solidFill>
              <a:schemeClr val="dk2"/>
            </a:solidFill>
            <a:prstDash val="dash"/>
            <a:round/>
            <a:headEnd type="triangle" w="med" len="med"/>
            <a:tailEnd type="triangle" w="med" len="med"/>
          </a:ln>
        </p:spPr>
      </p:cxnSp>
      <p:cxnSp>
        <p:nvCxnSpPr>
          <p:cNvPr id="25" name="Google Shape;1757;p148"/>
          <p:cNvCxnSpPr/>
          <p:nvPr/>
        </p:nvCxnSpPr>
        <p:spPr>
          <a:xfrm>
            <a:off x="2308144" y="3245430"/>
            <a:ext cx="321000" cy="0"/>
          </a:xfrm>
          <a:prstGeom prst="straightConnector1">
            <a:avLst/>
          </a:prstGeom>
          <a:noFill/>
          <a:ln w="9525" cap="flat" cmpd="sng">
            <a:solidFill>
              <a:schemeClr val="dk2"/>
            </a:solidFill>
            <a:prstDash val="dash"/>
            <a:round/>
            <a:headEnd type="triangle" w="med" len="med"/>
            <a:tailEnd type="triangle" w="med" len="med"/>
          </a:ln>
        </p:spPr>
      </p:cxnSp>
      <p:pic>
        <p:nvPicPr>
          <p:cNvPr id="26" name="Google Shape;1746;p148"/>
          <p:cNvPicPr preferRelativeResize="0"/>
          <p:nvPr/>
        </p:nvPicPr>
        <p:blipFill>
          <a:blip r:embed="rId6">
            <a:alphaModFix/>
          </a:blip>
          <a:stretch>
            <a:fillRect/>
          </a:stretch>
        </p:blipFill>
        <p:spPr>
          <a:xfrm>
            <a:off x="4922004" y="2543008"/>
            <a:ext cx="498000" cy="498000"/>
          </a:xfrm>
          <a:prstGeom prst="rect">
            <a:avLst/>
          </a:prstGeom>
          <a:noFill/>
          <a:ln>
            <a:noFill/>
          </a:ln>
        </p:spPr>
      </p:pic>
      <p:cxnSp>
        <p:nvCxnSpPr>
          <p:cNvPr id="27" name="Google Shape;1758;p148"/>
          <p:cNvCxnSpPr>
            <a:stCxn id="26" idx="0"/>
          </p:cNvCxnSpPr>
          <p:nvPr/>
        </p:nvCxnSpPr>
        <p:spPr>
          <a:xfrm rot="10800000">
            <a:off x="5171004" y="2074708"/>
            <a:ext cx="0" cy="468300"/>
          </a:xfrm>
          <a:prstGeom prst="straightConnector1">
            <a:avLst/>
          </a:prstGeom>
          <a:noFill/>
          <a:ln w="9525" cap="flat" cmpd="sng">
            <a:solidFill>
              <a:srgbClr val="666666"/>
            </a:solidFill>
            <a:prstDash val="dash"/>
            <a:round/>
            <a:headEnd type="triangle" w="med" len="med"/>
            <a:tailEnd type="triangle" w="med" len="med"/>
          </a:ln>
        </p:spPr>
      </p:cxnSp>
      <p:cxnSp>
        <p:nvCxnSpPr>
          <p:cNvPr id="28" name="Google Shape;1759;p148"/>
          <p:cNvCxnSpPr>
            <a:stCxn id="12" idx="1"/>
            <a:endCxn id="26" idx="2"/>
          </p:cNvCxnSpPr>
          <p:nvPr/>
        </p:nvCxnSpPr>
        <p:spPr>
          <a:xfrm flipH="1" flipV="1">
            <a:off x="5171004" y="3041008"/>
            <a:ext cx="654566" cy="654345"/>
          </a:xfrm>
          <a:prstGeom prst="straightConnector1">
            <a:avLst/>
          </a:prstGeom>
          <a:noFill/>
          <a:ln w="9525" cap="flat" cmpd="sng">
            <a:solidFill>
              <a:srgbClr val="666666"/>
            </a:solidFill>
            <a:prstDash val="dash"/>
            <a:round/>
            <a:headEnd type="triangle" w="med" len="med"/>
            <a:tailEnd type="triangle" w="med" len="med"/>
          </a:ln>
        </p:spPr>
      </p:cxnSp>
      <p:sp>
        <p:nvSpPr>
          <p:cNvPr id="29" name="Google Shape;1735;p148"/>
          <p:cNvSpPr/>
          <p:nvPr/>
        </p:nvSpPr>
        <p:spPr>
          <a:xfrm>
            <a:off x="2876386" y="951463"/>
            <a:ext cx="4978800" cy="1152900"/>
          </a:xfrm>
          <a:custGeom>
            <a:avLst/>
            <a:gdLst/>
            <a:ahLst/>
            <a:cxnLst/>
            <a:rect l="l" t="t" r="r" b="b"/>
            <a:pathLst>
              <a:path w="120000" h="120000" extrusionOk="0">
                <a:moveTo>
                  <a:pt x="95510" y="36053"/>
                </a:moveTo>
                <a:cubicBezTo>
                  <a:pt x="94810" y="36053"/>
                  <a:pt x="94460" y="36053"/>
                  <a:pt x="94110" y="36053"/>
                </a:cubicBezTo>
                <a:cubicBezTo>
                  <a:pt x="90962" y="15605"/>
                  <a:pt x="78017" y="0"/>
                  <a:pt x="62623" y="0"/>
                </a:cubicBezTo>
                <a:cubicBezTo>
                  <a:pt x="46530" y="0"/>
                  <a:pt x="33236" y="16143"/>
                  <a:pt x="30787" y="37668"/>
                </a:cubicBezTo>
                <a:cubicBezTo>
                  <a:pt x="11545" y="38744"/>
                  <a:pt x="0" y="88251"/>
                  <a:pt x="30087" y="95246"/>
                </a:cubicBezTo>
                <a:cubicBezTo>
                  <a:pt x="46530" y="117309"/>
                  <a:pt x="67521" y="119999"/>
                  <a:pt x="84664" y="102242"/>
                </a:cubicBezTo>
                <a:cubicBezTo>
                  <a:pt x="88163" y="104394"/>
                  <a:pt x="91661" y="105470"/>
                  <a:pt x="95510" y="105470"/>
                </a:cubicBezTo>
                <a:cubicBezTo>
                  <a:pt x="109154" y="105470"/>
                  <a:pt x="120000" y="89865"/>
                  <a:pt x="120000" y="71031"/>
                </a:cubicBezTo>
                <a:cubicBezTo>
                  <a:pt x="120000" y="51659"/>
                  <a:pt x="109154" y="36053"/>
                  <a:pt x="95510" y="36053"/>
                </a:cubicBezTo>
                <a:close/>
              </a:path>
            </a:pathLst>
          </a:custGeom>
          <a:gradFill>
            <a:gsLst>
              <a:gs pos="0">
                <a:srgbClr val="F2F2F2">
                  <a:alpha val="46666"/>
                </a:srgbClr>
              </a:gs>
              <a:gs pos="58000">
                <a:srgbClr val="C2C2C2">
                  <a:alpha val="57647"/>
                </a:srgbClr>
              </a:gs>
              <a:gs pos="100000">
                <a:srgbClr val="7F7F7F">
                  <a:alpha val="40000"/>
                </a:srgbClr>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sp>
        <p:nvSpPr>
          <p:cNvPr id="31" name="TextBox 30"/>
          <p:cNvSpPr txBox="1"/>
          <p:nvPr/>
        </p:nvSpPr>
        <p:spPr>
          <a:xfrm>
            <a:off x="7855186" y="2283234"/>
            <a:ext cx="965238" cy="573496"/>
          </a:xfrm>
          <a:prstGeom prst="rect">
            <a:avLst/>
          </a:prstGeom>
          <a:noFill/>
        </p:spPr>
        <p:txBody>
          <a:bodyPr wrap="square" rtlCol="0">
            <a:spAutoFit/>
          </a:bodyPr>
          <a:lstStyle/>
          <a:p>
            <a:endParaRPr lang="en-GB" dirty="0"/>
          </a:p>
        </p:txBody>
      </p:sp>
      <p:sp>
        <p:nvSpPr>
          <p:cNvPr id="33" name="Rounded Rectangle 32"/>
          <p:cNvSpPr/>
          <p:nvPr/>
        </p:nvSpPr>
        <p:spPr>
          <a:xfrm>
            <a:off x="7397774" y="5044447"/>
            <a:ext cx="2156059" cy="1212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Automation Frameworks</a:t>
            </a:r>
            <a:endParaRPr lang="en-GB" dirty="0"/>
          </a:p>
        </p:txBody>
      </p:sp>
      <p:sp>
        <p:nvSpPr>
          <p:cNvPr id="34" name="Rounded Rectangle 33"/>
          <p:cNvSpPr/>
          <p:nvPr/>
        </p:nvSpPr>
        <p:spPr>
          <a:xfrm>
            <a:off x="9801583" y="5044447"/>
            <a:ext cx="2156059" cy="1212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Voice enabled solutions</a:t>
            </a:r>
            <a:endParaRPr lang="en-GB" dirty="0"/>
          </a:p>
        </p:txBody>
      </p:sp>
      <p:sp>
        <p:nvSpPr>
          <p:cNvPr id="35" name="Rounded Rectangle 34"/>
          <p:cNvSpPr/>
          <p:nvPr/>
        </p:nvSpPr>
        <p:spPr>
          <a:xfrm>
            <a:off x="9886606" y="1871349"/>
            <a:ext cx="2156059" cy="1212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AI enabled Solutions</a:t>
            </a:r>
            <a:endParaRPr lang="en-GB" dirty="0"/>
          </a:p>
        </p:txBody>
      </p:sp>
    </p:spTree>
    <p:extLst>
      <p:ext uri="{BB962C8B-B14F-4D97-AF65-F5344CB8AC3E}">
        <p14:creationId xmlns:p14="http://schemas.microsoft.com/office/powerpoint/2010/main" val="1077686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20180206_Home_Blueprint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83" y="527785"/>
            <a:ext cx="10163175"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27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p:cNvSpPr/>
          <p:nvPr/>
        </p:nvSpPr>
        <p:spPr>
          <a:xfrm>
            <a:off x="901521" y="347730"/>
            <a:ext cx="4559121" cy="5563673"/>
          </a:xfrm>
          <a:prstGeom prst="rect">
            <a:avLst/>
          </a:prstGeom>
          <a:solidFill>
            <a:schemeClr val="bg1">
              <a:lumMod val="85000"/>
              <a:alpha val="2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Software Test framework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p:cNvSpPr/>
          <p:nvPr/>
        </p:nvSpPr>
        <p:spPr>
          <a:xfrm>
            <a:off x="5797711" y="347730"/>
            <a:ext cx="2225827" cy="5563674"/>
          </a:xfrm>
          <a:prstGeom prst="rect">
            <a:avLst/>
          </a:prstGeom>
          <a:solidFill>
            <a:schemeClr val="bg1">
              <a:lumMod val="85000"/>
              <a:alpha val="2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Hardware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Rectangle 122"/>
          <p:cNvSpPr/>
          <p:nvPr/>
        </p:nvSpPr>
        <p:spPr>
          <a:xfrm>
            <a:off x="8216721" y="347730"/>
            <a:ext cx="2947790" cy="5563672"/>
          </a:xfrm>
          <a:prstGeom prst="rect">
            <a:avLst/>
          </a:prstGeom>
          <a:solidFill>
            <a:schemeClr val="bg1">
              <a:lumMod val="85000"/>
              <a:alpha val="2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Unit under Test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1255461" y="2165131"/>
            <a:ext cx="1834580" cy="31636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Test Sequencer</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p:cNvSpPr/>
          <p:nvPr/>
        </p:nvSpPr>
        <p:spPr>
          <a:xfrm>
            <a:off x="3813476" y="3002380"/>
            <a:ext cx="1453983"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GTS</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3813476" y="2152252"/>
            <a:ext cx="1453983"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WIN</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3813476" y="3839629"/>
            <a:ext cx="1453983" cy="62011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MQTT Read</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3813476" y="4676879"/>
            <a:ext cx="1453983" cy="62011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Selenium Interface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6017692" y="3005806"/>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Frame grabber / Camera</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6017692" y="3817476"/>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Frame grabber / Camera</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17692" y="2152252"/>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CCB2</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8361648" y="3005806"/>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HMI Console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8361648" y="3793566"/>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Mobile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 name="Straight Arrow Connector 14"/>
          <p:cNvCxnSpPr>
            <a:stCxn id="12" idx="1"/>
            <a:endCxn id="9" idx="3"/>
          </p:cNvCxnSpPr>
          <p:nvPr/>
        </p:nvCxnSpPr>
        <p:spPr>
          <a:xfrm flipH="1">
            <a:off x="7825474" y="3315861"/>
            <a:ext cx="536174"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3" idx="1"/>
            <a:endCxn id="10" idx="3"/>
          </p:cNvCxnSpPr>
          <p:nvPr/>
        </p:nvCxnSpPr>
        <p:spPr>
          <a:xfrm flipH="1">
            <a:off x="7825474" y="4103621"/>
            <a:ext cx="536174" cy="2391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5" idx="3"/>
            <a:endCxn id="9" idx="1"/>
          </p:cNvCxnSpPr>
          <p:nvPr/>
        </p:nvCxnSpPr>
        <p:spPr>
          <a:xfrm>
            <a:off x="5267459" y="3312435"/>
            <a:ext cx="750233" cy="3426"/>
          </a:xfrm>
          <a:prstGeom prst="bentConnector3">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5" idx="3"/>
            <a:endCxn id="10" idx="1"/>
          </p:cNvCxnSpPr>
          <p:nvPr/>
        </p:nvCxnSpPr>
        <p:spPr>
          <a:xfrm>
            <a:off x="5267459" y="3312435"/>
            <a:ext cx="750233" cy="815096"/>
          </a:xfrm>
          <a:prstGeom prst="bentConnector3">
            <a:avLst>
              <a:gd name="adj1" fmla="val 70600"/>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6" idx="3"/>
            <a:endCxn id="11" idx="1"/>
          </p:cNvCxnSpPr>
          <p:nvPr/>
        </p:nvCxnSpPr>
        <p:spPr>
          <a:xfrm>
            <a:off x="5267459" y="2462307"/>
            <a:ext cx="750233" cy="1270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1" idx="3"/>
            <a:endCxn id="12" idx="0"/>
          </p:cNvCxnSpPr>
          <p:nvPr/>
        </p:nvCxnSpPr>
        <p:spPr>
          <a:xfrm>
            <a:off x="7825474" y="2462307"/>
            <a:ext cx="1440065" cy="543499"/>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017692" y="4708635"/>
            <a:ext cx="1807782" cy="62011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Actual Cloud / Debug server</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2" name="Elbow Connector 41"/>
          <p:cNvCxnSpPr>
            <a:stCxn id="7" idx="3"/>
            <a:endCxn id="41" idx="1"/>
          </p:cNvCxnSpPr>
          <p:nvPr/>
        </p:nvCxnSpPr>
        <p:spPr>
          <a:xfrm>
            <a:off x="5267459" y="4149684"/>
            <a:ext cx="750233" cy="869006"/>
          </a:xfrm>
          <a:prstGeom prst="bentConnector3">
            <a:avLst>
              <a:gd name="adj1" fmla="val 50000"/>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8" idx="2"/>
            <a:endCxn id="13" idx="2"/>
          </p:cNvCxnSpPr>
          <p:nvPr/>
        </p:nvCxnSpPr>
        <p:spPr>
          <a:xfrm rot="5400000" flipH="1" flipV="1">
            <a:off x="6461346" y="2492797"/>
            <a:ext cx="883313" cy="4725071"/>
          </a:xfrm>
          <a:prstGeom prst="bentConnector3">
            <a:avLst>
              <a:gd name="adj1" fmla="val -25880"/>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4" idx="3"/>
            <a:endCxn id="6" idx="1"/>
          </p:cNvCxnSpPr>
          <p:nvPr/>
        </p:nvCxnSpPr>
        <p:spPr>
          <a:xfrm flipV="1">
            <a:off x="3090041" y="2462307"/>
            <a:ext cx="723435" cy="12846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4" idx="3"/>
            <a:endCxn id="5" idx="1"/>
          </p:cNvCxnSpPr>
          <p:nvPr/>
        </p:nvCxnSpPr>
        <p:spPr>
          <a:xfrm flipV="1">
            <a:off x="3090041" y="3312435"/>
            <a:ext cx="723435" cy="4345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4" idx="3"/>
            <a:endCxn id="7" idx="1"/>
          </p:cNvCxnSpPr>
          <p:nvPr/>
        </p:nvCxnSpPr>
        <p:spPr>
          <a:xfrm>
            <a:off x="3090041" y="3746938"/>
            <a:ext cx="723435" cy="402746"/>
          </a:xfrm>
          <a:prstGeom prst="bentConnector3">
            <a:avLst>
              <a:gd name="adj1" fmla="val 50000"/>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 idx="3"/>
            <a:endCxn id="8" idx="1"/>
          </p:cNvCxnSpPr>
          <p:nvPr/>
        </p:nvCxnSpPr>
        <p:spPr>
          <a:xfrm>
            <a:off x="3090041" y="3746938"/>
            <a:ext cx="723435" cy="1239996"/>
          </a:xfrm>
          <a:prstGeom prst="bentConnector3">
            <a:avLst>
              <a:gd name="adj1" fmla="val 50000"/>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3813476" y="1340582"/>
            <a:ext cx="1453983"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Touch Interface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2" name="Elbow Connector 91"/>
          <p:cNvCxnSpPr>
            <a:stCxn id="4" idx="3"/>
            <a:endCxn id="91" idx="1"/>
          </p:cNvCxnSpPr>
          <p:nvPr/>
        </p:nvCxnSpPr>
        <p:spPr>
          <a:xfrm flipV="1">
            <a:off x="3090041" y="1650637"/>
            <a:ext cx="723435" cy="20963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5990894" y="1340582"/>
            <a:ext cx="1834580"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Touch Arm 1</a:t>
            </a:r>
          </a:p>
        </p:txBody>
      </p:sp>
      <p:cxnSp>
        <p:nvCxnSpPr>
          <p:cNvPr id="97" name="Elbow Connector 96"/>
          <p:cNvCxnSpPr>
            <a:stCxn id="91" idx="3"/>
            <a:endCxn id="96" idx="1"/>
          </p:cNvCxnSpPr>
          <p:nvPr/>
        </p:nvCxnSpPr>
        <p:spPr>
          <a:xfrm>
            <a:off x="5267459" y="1650637"/>
            <a:ext cx="723435" cy="1270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p:cNvCxnSpPr>
            <a:stCxn id="96" idx="3"/>
            <a:endCxn id="12" idx="3"/>
          </p:cNvCxnSpPr>
          <p:nvPr/>
        </p:nvCxnSpPr>
        <p:spPr>
          <a:xfrm>
            <a:off x="7825474" y="1650637"/>
            <a:ext cx="2343956" cy="1665224"/>
          </a:xfrm>
          <a:prstGeom prst="curvedConnector3">
            <a:avLst>
              <a:gd name="adj1" fmla="val 109753"/>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110" idx="3"/>
            <a:endCxn id="13" idx="3"/>
          </p:cNvCxnSpPr>
          <p:nvPr/>
        </p:nvCxnSpPr>
        <p:spPr>
          <a:xfrm>
            <a:off x="7825474" y="876922"/>
            <a:ext cx="2343956" cy="3226699"/>
          </a:xfrm>
          <a:prstGeom prst="curvedConnector3">
            <a:avLst>
              <a:gd name="adj1" fmla="val 133929"/>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990894" y="566867"/>
            <a:ext cx="1834580" cy="62011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Touch Arm 2</a:t>
            </a:r>
          </a:p>
        </p:txBody>
      </p:sp>
      <p:cxnSp>
        <p:nvCxnSpPr>
          <p:cNvPr id="111" name="Elbow Connector 110"/>
          <p:cNvCxnSpPr>
            <a:stCxn id="91" idx="3"/>
            <a:endCxn id="110" idx="1"/>
          </p:cNvCxnSpPr>
          <p:nvPr/>
        </p:nvCxnSpPr>
        <p:spPr>
          <a:xfrm flipV="1">
            <a:off x="5267459" y="876922"/>
            <a:ext cx="723435" cy="77371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9206846" y="4437630"/>
            <a:ext cx="19576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At present Mobile App is manually triggered</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p:cNvSpPr/>
          <p:nvPr/>
        </p:nvSpPr>
        <p:spPr>
          <a:xfrm>
            <a:off x="901521" y="6074534"/>
            <a:ext cx="1453983" cy="256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901520" y="6494062"/>
            <a:ext cx="1453983" cy="25639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TextBox 129"/>
          <p:cNvSpPr txBox="1"/>
          <p:nvPr/>
        </p:nvSpPr>
        <p:spPr>
          <a:xfrm>
            <a:off x="2511380" y="6074534"/>
            <a:ext cx="8873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Existing HMI ATE framework (Deployed as part of solution center)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TextBox 130"/>
          <p:cNvSpPr txBox="1"/>
          <p:nvPr/>
        </p:nvSpPr>
        <p:spPr>
          <a:xfrm>
            <a:off x="2511380" y="6409534"/>
            <a:ext cx="8873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Enhancements to be done to the framework for including IoT testing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Can 131"/>
          <p:cNvSpPr/>
          <p:nvPr/>
        </p:nvSpPr>
        <p:spPr>
          <a:xfrm>
            <a:off x="1264234" y="502276"/>
            <a:ext cx="1859189" cy="11610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Test list and report in rational Cloud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Up-Down Arrow 132"/>
          <p:cNvSpPr/>
          <p:nvPr/>
        </p:nvSpPr>
        <p:spPr>
          <a:xfrm>
            <a:off x="2032156" y="1670461"/>
            <a:ext cx="323347" cy="49467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p:cNvSpPr/>
          <p:nvPr/>
        </p:nvSpPr>
        <p:spPr>
          <a:xfrm>
            <a:off x="2835932" y="-24759"/>
            <a:ext cx="6110004" cy="36933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HMI test framework and enhancement required for IoT testing</a:t>
            </a: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21085088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1736;p148" descr="Radiant_NAR TRS_Faked_med.png"/>
          <p:cNvPicPr preferRelativeResize="0"/>
          <p:nvPr/>
        </p:nvPicPr>
        <p:blipFill rotWithShape="1">
          <a:blip r:embed="rId2">
            <a:alphaModFix/>
          </a:blip>
          <a:srcRect/>
          <a:stretch/>
        </p:blipFill>
        <p:spPr>
          <a:xfrm>
            <a:off x="2643711" y="4068905"/>
            <a:ext cx="951900" cy="1223400"/>
          </a:xfrm>
          <a:prstGeom prst="rect">
            <a:avLst/>
          </a:prstGeom>
          <a:noFill/>
          <a:ln>
            <a:noFill/>
          </a:ln>
        </p:spPr>
      </p:pic>
      <p:sp>
        <p:nvSpPr>
          <p:cNvPr id="11" name="Google Shape;1737;p148"/>
          <p:cNvSpPr/>
          <p:nvPr/>
        </p:nvSpPr>
        <p:spPr>
          <a:xfrm>
            <a:off x="4801720" y="1683650"/>
            <a:ext cx="1345972" cy="272978"/>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en" b="1" dirty="0">
                <a:solidFill>
                  <a:srgbClr val="002F60"/>
                </a:solidFill>
                <a:latin typeface="Roboto"/>
                <a:ea typeface="Roboto"/>
                <a:cs typeface="Roboto"/>
                <a:sym typeface="Roboto"/>
              </a:rPr>
              <a:t>WCloud</a:t>
            </a:r>
            <a:endParaRPr sz="1200" b="1" i="0" u="none" strike="noStrike" cap="none" dirty="0">
              <a:solidFill>
                <a:srgbClr val="0B333D"/>
              </a:solidFill>
              <a:latin typeface="Roboto"/>
              <a:ea typeface="Roboto"/>
              <a:cs typeface="Roboto"/>
              <a:sym typeface="Roboto"/>
            </a:endParaRPr>
          </a:p>
        </p:txBody>
      </p:sp>
      <p:pic>
        <p:nvPicPr>
          <p:cNvPr id="12" name="Google Shape;1738;p148"/>
          <p:cNvPicPr preferRelativeResize="0"/>
          <p:nvPr/>
        </p:nvPicPr>
        <p:blipFill rotWithShape="1">
          <a:blip r:embed="rId3">
            <a:alphaModFix/>
          </a:blip>
          <a:srcRect b="14770"/>
          <a:stretch/>
        </p:blipFill>
        <p:spPr>
          <a:xfrm>
            <a:off x="8133263" y="3920536"/>
            <a:ext cx="846000" cy="342900"/>
          </a:xfrm>
          <a:prstGeom prst="rect">
            <a:avLst/>
          </a:prstGeom>
          <a:noFill/>
          <a:ln>
            <a:noFill/>
          </a:ln>
        </p:spPr>
      </p:pic>
      <p:pic>
        <p:nvPicPr>
          <p:cNvPr id="13" name="Google Shape;1739;p148"/>
          <p:cNvPicPr preferRelativeResize="0"/>
          <p:nvPr/>
        </p:nvPicPr>
        <p:blipFill rotWithShape="1">
          <a:blip r:embed="rId4">
            <a:alphaModFix/>
          </a:blip>
          <a:srcRect t="23607" b="25647"/>
          <a:stretch/>
        </p:blipFill>
        <p:spPr>
          <a:xfrm>
            <a:off x="9114416" y="3886169"/>
            <a:ext cx="1211700" cy="331500"/>
          </a:xfrm>
          <a:prstGeom prst="rect">
            <a:avLst/>
          </a:prstGeom>
          <a:noFill/>
          <a:ln>
            <a:noFill/>
          </a:ln>
        </p:spPr>
      </p:pic>
      <p:sp>
        <p:nvSpPr>
          <p:cNvPr id="14" name="Google Shape;1740;p148"/>
          <p:cNvSpPr/>
          <p:nvPr/>
        </p:nvSpPr>
        <p:spPr>
          <a:xfrm>
            <a:off x="1834251" y="3275353"/>
            <a:ext cx="2570700" cy="5874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400" b="1" i="0" u="none" strike="noStrike" cap="none">
                <a:solidFill>
                  <a:srgbClr val="002F60"/>
                </a:solidFill>
                <a:latin typeface="Roboto"/>
                <a:ea typeface="Roboto"/>
                <a:cs typeface="Roboto"/>
                <a:sym typeface="Roboto"/>
              </a:rPr>
              <a:t>Connected Appliance</a:t>
            </a:r>
            <a:r>
              <a:rPr lang="en" b="1">
                <a:solidFill>
                  <a:srgbClr val="002F60"/>
                </a:solidFill>
                <a:latin typeface="Roboto"/>
                <a:ea typeface="Roboto"/>
                <a:cs typeface="Roboto"/>
                <a:sym typeface="Roboto"/>
              </a:rPr>
              <a:t>s</a:t>
            </a:r>
            <a:endParaRPr/>
          </a:p>
        </p:txBody>
      </p:sp>
      <p:sp>
        <p:nvSpPr>
          <p:cNvPr id="15" name="Google Shape;1741;p148"/>
          <p:cNvSpPr/>
          <p:nvPr/>
        </p:nvSpPr>
        <p:spPr>
          <a:xfrm>
            <a:off x="8705210" y="3217250"/>
            <a:ext cx="1579800" cy="4503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400" b="1" i="0" u="none" strike="noStrike" cap="none" dirty="0">
                <a:solidFill>
                  <a:srgbClr val="002F60"/>
                </a:solidFill>
                <a:latin typeface="Roboto"/>
                <a:ea typeface="Roboto"/>
                <a:cs typeface="Roboto"/>
                <a:sym typeface="Roboto"/>
              </a:rPr>
              <a:t>3rd Part</a:t>
            </a:r>
            <a:r>
              <a:rPr lang="en" b="1" dirty="0">
                <a:solidFill>
                  <a:srgbClr val="002F60"/>
                </a:solidFill>
                <a:latin typeface="Roboto"/>
                <a:ea typeface="Roboto"/>
                <a:cs typeface="Roboto"/>
                <a:sym typeface="Roboto"/>
              </a:rPr>
              <a:t>y Services</a:t>
            </a:r>
            <a:endParaRPr dirty="0"/>
          </a:p>
        </p:txBody>
      </p:sp>
      <p:sp>
        <p:nvSpPr>
          <p:cNvPr id="16" name="Google Shape;1742;p148"/>
          <p:cNvSpPr/>
          <p:nvPr/>
        </p:nvSpPr>
        <p:spPr>
          <a:xfrm>
            <a:off x="5893173" y="3786269"/>
            <a:ext cx="1376400" cy="4314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en" sz="1400" b="1" i="0" u="none" strike="noStrike" cap="none" dirty="0">
                <a:solidFill>
                  <a:srgbClr val="002F60"/>
                </a:solidFill>
                <a:latin typeface="Roboto"/>
                <a:ea typeface="Roboto"/>
                <a:cs typeface="Roboto"/>
                <a:sym typeface="Roboto"/>
              </a:rPr>
              <a:t>Branded Mobile Apps</a:t>
            </a:r>
            <a:endParaRPr dirty="0"/>
          </a:p>
        </p:txBody>
      </p:sp>
      <p:pic>
        <p:nvPicPr>
          <p:cNvPr id="17" name="Google Shape;1743;p148" descr="creenshot 2017-07-17 at 14.49.25.png"/>
          <p:cNvPicPr preferRelativeResize="0"/>
          <p:nvPr/>
        </p:nvPicPr>
        <p:blipFill rotWithShape="1">
          <a:blip r:embed="rId5">
            <a:alphaModFix/>
          </a:blip>
          <a:srcRect l="73882"/>
          <a:stretch/>
        </p:blipFill>
        <p:spPr>
          <a:xfrm>
            <a:off x="6136375" y="4571267"/>
            <a:ext cx="998400" cy="740100"/>
          </a:xfrm>
          <a:prstGeom prst="rect">
            <a:avLst/>
          </a:prstGeom>
          <a:noFill/>
          <a:ln>
            <a:noFill/>
          </a:ln>
        </p:spPr>
      </p:pic>
      <p:cxnSp>
        <p:nvCxnSpPr>
          <p:cNvPr id="18" name="Google Shape;1744;p148"/>
          <p:cNvCxnSpPr>
            <a:stCxn id="28" idx="0"/>
            <a:endCxn id="31" idx="2"/>
          </p:cNvCxnSpPr>
          <p:nvPr/>
        </p:nvCxnSpPr>
        <p:spPr>
          <a:xfrm flipV="1">
            <a:off x="4180469" y="3333132"/>
            <a:ext cx="936317" cy="513471"/>
          </a:xfrm>
          <a:prstGeom prst="straightConnector1">
            <a:avLst/>
          </a:prstGeom>
          <a:noFill/>
          <a:ln w="9525" cap="flat" cmpd="sng">
            <a:solidFill>
              <a:srgbClr val="666666"/>
            </a:solidFill>
            <a:prstDash val="dash"/>
            <a:round/>
            <a:headEnd type="triangle" w="med" len="med"/>
            <a:tailEnd type="triangle" w="med" len="med"/>
          </a:ln>
        </p:spPr>
      </p:cxnSp>
      <p:cxnSp>
        <p:nvCxnSpPr>
          <p:cNvPr id="19" name="Google Shape;1747;p148"/>
          <p:cNvCxnSpPr>
            <a:stCxn id="16" idx="0"/>
          </p:cNvCxnSpPr>
          <p:nvPr/>
        </p:nvCxnSpPr>
        <p:spPr>
          <a:xfrm flipH="1" flipV="1">
            <a:off x="6580023" y="2283234"/>
            <a:ext cx="1350" cy="1503035"/>
          </a:xfrm>
          <a:prstGeom prst="straightConnector1">
            <a:avLst/>
          </a:prstGeom>
          <a:noFill/>
          <a:ln w="9525" cap="flat" cmpd="sng">
            <a:solidFill>
              <a:srgbClr val="666666"/>
            </a:solidFill>
            <a:prstDash val="dash"/>
            <a:round/>
            <a:headEnd type="triangle" w="med" len="med"/>
            <a:tailEnd type="triangle" w="med" len="med"/>
          </a:ln>
        </p:spPr>
      </p:cxnSp>
      <p:cxnSp>
        <p:nvCxnSpPr>
          <p:cNvPr id="20" name="Google Shape;1748;p148"/>
          <p:cNvCxnSpPr/>
          <p:nvPr/>
        </p:nvCxnSpPr>
        <p:spPr>
          <a:xfrm flipH="1" flipV="1">
            <a:off x="7438759" y="2211148"/>
            <a:ext cx="1381665" cy="1064205"/>
          </a:xfrm>
          <a:prstGeom prst="straightConnector1">
            <a:avLst/>
          </a:prstGeom>
          <a:noFill/>
          <a:ln w="9525" cap="flat" cmpd="sng">
            <a:solidFill>
              <a:srgbClr val="666666"/>
            </a:solidFill>
            <a:prstDash val="dash"/>
            <a:round/>
            <a:headEnd type="triangle" w="med" len="med"/>
            <a:tailEnd type="triangle" w="med" len="med"/>
          </a:ln>
        </p:spPr>
      </p:cxnSp>
      <p:pic>
        <p:nvPicPr>
          <p:cNvPr id="21" name="Google Shape;1749;p148" descr="https://lh6.googleusercontent.com/5re0cM8rX5VtDE4eoukeUWxMyePLBevf4K6dQ4ZJXCWB9N15J2rwspwv-vHb2ElN7dmKt0ahGFfp2Rovl2e-Q_4k_yfxEkJ8MuW-RE2uQDcU2OMQyccQZezE_pmk5J5Jd8JxZ6vFkqQ"/>
          <p:cNvPicPr preferRelativeResize="0"/>
          <p:nvPr/>
        </p:nvPicPr>
        <p:blipFill rotWithShape="1">
          <a:blip r:embed="rId6">
            <a:alphaModFix/>
          </a:blip>
          <a:srcRect/>
          <a:stretch/>
        </p:blipFill>
        <p:spPr>
          <a:xfrm>
            <a:off x="5568425" y="4427185"/>
            <a:ext cx="853200" cy="201000"/>
          </a:xfrm>
          <a:prstGeom prst="rect">
            <a:avLst/>
          </a:prstGeom>
          <a:noFill/>
          <a:ln>
            <a:noFill/>
          </a:ln>
        </p:spPr>
      </p:pic>
      <p:pic>
        <p:nvPicPr>
          <p:cNvPr id="22" name="Google Shape;1750;p148" descr="https://lh3.googleusercontent.com/OoWxedW08Ofkhz4X031C6uqTny7PGtgQKRrkF8QyJwLtECIFRWwxlGtLfqvdLFn62OjkIELMzaT_QjQqVxHRJ4DWg4PVM1fT3or4d9Tmdr4LXhEiq8Pn6t1wsU3AuLjznD6cMOazXKw"/>
          <p:cNvPicPr preferRelativeResize="0"/>
          <p:nvPr/>
        </p:nvPicPr>
        <p:blipFill rotWithShape="1">
          <a:blip r:embed="rId7">
            <a:alphaModFix/>
          </a:blip>
          <a:srcRect/>
          <a:stretch/>
        </p:blipFill>
        <p:spPr>
          <a:xfrm>
            <a:off x="6780573" y="4400456"/>
            <a:ext cx="978000" cy="312300"/>
          </a:xfrm>
          <a:prstGeom prst="rect">
            <a:avLst/>
          </a:prstGeom>
          <a:noFill/>
          <a:ln>
            <a:noFill/>
          </a:ln>
        </p:spPr>
      </p:pic>
      <p:pic>
        <p:nvPicPr>
          <p:cNvPr id="23" name="Google Shape;1751;p148" descr="https://lh3.googleusercontent.com/n35kp-8uU8rOgvEdn34ZwMdkYJoR53QWbNeeGUy-1AbMXE079_294txGqr22OWfXe9edRKmT6UafpM_oylr4MNFAjXPIOzJVCyEoSYHva00vTMzsvKFx9RyCKqDteAZnJ5rkkPfhHos"/>
          <p:cNvPicPr preferRelativeResize="0"/>
          <p:nvPr/>
        </p:nvPicPr>
        <p:blipFill rotWithShape="1">
          <a:blip r:embed="rId8">
            <a:alphaModFix/>
          </a:blip>
          <a:srcRect/>
          <a:stretch/>
        </p:blipFill>
        <p:spPr>
          <a:xfrm>
            <a:off x="5633852" y="4722780"/>
            <a:ext cx="498000" cy="332100"/>
          </a:xfrm>
          <a:prstGeom prst="rect">
            <a:avLst/>
          </a:prstGeom>
          <a:noFill/>
          <a:ln>
            <a:noFill/>
          </a:ln>
        </p:spPr>
      </p:pic>
      <p:pic>
        <p:nvPicPr>
          <p:cNvPr id="24" name="Google Shape;1752;p148" descr="https://lh4.googleusercontent.com/KFIUDNjALKj8c3MFV2ceOhz3heQyq1AOJX93OYjW4S1sEIM1PkmUQ8hyXjFGpzpMl46mptR5nsiRWOME0tb4a3BJ_3a7NP5FaximZE9-EACajMydqXWz-I4pEq4zPGKcUKTyTwSksCs"/>
          <p:cNvPicPr preferRelativeResize="0"/>
          <p:nvPr/>
        </p:nvPicPr>
        <p:blipFill rotWithShape="1">
          <a:blip r:embed="rId9">
            <a:alphaModFix/>
          </a:blip>
          <a:srcRect/>
          <a:stretch/>
        </p:blipFill>
        <p:spPr>
          <a:xfrm>
            <a:off x="6873404" y="4263428"/>
            <a:ext cx="642900" cy="164700"/>
          </a:xfrm>
          <a:prstGeom prst="rect">
            <a:avLst/>
          </a:prstGeom>
          <a:noFill/>
          <a:ln>
            <a:noFill/>
          </a:ln>
        </p:spPr>
      </p:pic>
      <p:sp>
        <p:nvSpPr>
          <p:cNvPr id="26" name="Google Shape;1754;p148"/>
          <p:cNvSpPr/>
          <p:nvPr/>
        </p:nvSpPr>
        <p:spPr>
          <a:xfrm>
            <a:off x="1834252" y="3846603"/>
            <a:ext cx="642900" cy="22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ACU</a:t>
            </a:r>
            <a:endParaRPr/>
          </a:p>
        </p:txBody>
      </p:sp>
      <p:sp>
        <p:nvSpPr>
          <p:cNvPr id="27" name="Google Shape;1755;p148"/>
          <p:cNvSpPr/>
          <p:nvPr/>
        </p:nvSpPr>
        <p:spPr>
          <a:xfrm>
            <a:off x="2798252" y="3846603"/>
            <a:ext cx="642900" cy="22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HMI</a:t>
            </a:r>
            <a:endParaRPr/>
          </a:p>
        </p:txBody>
      </p:sp>
      <p:sp>
        <p:nvSpPr>
          <p:cNvPr id="28" name="Google Shape;1745;p148"/>
          <p:cNvSpPr/>
          <p:nvPr/>
        </p:nvSpPr>
        <p:spPr>
          <a:xfrm>
            <a:off x="3762152" y="3846603"/>
            <a:ext cx="836634" cy="22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Wi-Fi</a:t>
            </a:r>
            <a:endParaRPr dirty="0"/>
          </a:p>
        </p:txBody>
      </p:sp>
      <p:cxnSp>
        <p:nvCxnSpPr>
          <p:cNvPr id="29" name="Google Shape;1756;p148"/>
          <p:cNvCxnSpPr>
            <a:stCxn id="26" idx="3"/>
            <a:endCxn id="27" idx="1"/>
          </p:cNvCxnSpPr>
          <p:nvPr/>
        </p:nvCxnSpPr>
        <p:spPr>
          <a:xfrm>
            <a:off x="2477152" y="3957753"/>
            <a:ext cx="321000" cy="0"/>
          </a:xfrm>
          <a:prstGeom prst="straightConnector1">
            <a:avLst/>
          </a:prstGeom>
          <a:noFill/>
          <a:ln w="9525" cap="flat" cmpd="sng">
            <a:solidFill>
              <a:schemeClr val="dk2"/>
            </a:solidFill>
            <a:prstDash val="dash"/>
            <a:round/>
            <a:headEnd type="triangle" w="med" len="med"/>
            <a:tailEnd type="triangle" w="med" len="med"/>
          </a:ln>
        </p:spPr>
      </p:cxnSp>
      <p:cxnSp>
        <p:nvCxnSpPr>
          <p:cNvPr id="30" name="Google Shape;1757;p148"/>
          <p:cNvCxnSpPr/>
          <p:nvPr/>
        </p:nvCxnSpPr>
        <p:spPr>
          <a:xfrm>
            <a:off x="3441152" y="3957753"/>
            <a:ext cx="321000" cy="0"/>
          </a:xfrm>
          <a:prstGeom prst="straightConnector1">
            <a:avLst/>
          </a:prstGeom>
          <a:noFill/>
          <a:ln w="9525" cap="flat" cmpd="sng">
            <a:solidFill>
              <a:schemeClr val="dk2"/>
            </a:solidFill>
            <a:prstDash val="dash"/>
            <a:round/>
            <a:headEnd type="triangle" w="med" len="med"/>
            <a:tailEnd type="triangle" w="med" len="med"/>
          </a:ln>
        </p:spPr>
      </p:cxnSp>
      <p:pic>
        <p:nvPicPr>
          <p:cNvPr id="31" name="Google Shape;1746;p148"/>
          <p:cNvPicPr preferRelativeResize="0"/>
          <p:nvPr/>
        </p:nvPicPr>
        <p:blipFill>
          <a:blip r:embed="rId10">
            <a:alphaModFix/>
          </a:blip>
          <a:stretch>
            <a:fillRect/>
          </a:stretch>
        </p:blipFill>
        <p:spPr>
          <a:xfrm>
            <a:off x="4867786" y="2835132"/>
            <a:ext cx="498000" cy="498000"/>
          </a:xfrm>
          <a:prstGeom prst="rect">
            <a:avLst/>
          </a:prstGeom>
          <a:noFill/>
          <a:ln>
            <a:noFill/>
          </a:ln>
        </p:spPr>
      </p:pic>
      <p:cxnSp>
        <p:nvCxnSpPr>
          <p:cNvPr id="32" name="Google Shape;1758;p148"/>
          <p:cNvCxnSpPr>
            <a:stCxn id="31" idx="0"/>
          </p:cNvCxnSpPr>
          <p:nvPr/>
        </p:nvCxnSpPr>
        <p:spPr>
          <a:xfrm rot="10800000">
            <a:off x="5116786" y="2366832"/>
            <a:ext cx="0" cy="468300"/>
          </a:xfrm>
          <a:prstGeom prst="straightConnector1">
            <a:avLst/>
          </a:prstGeom>
          <a:noFill/>
          <a:ln w="9525" cap="flat" cmpd="sng">
            <a:solidFill>
              <a:srgbClr val="666666"/>
            </a:solidFill>
            <a:prstDash val="dash"/>
            <a:round/>
            <a:headEnd type="triangle" w="med" len="med"/>
            <a:tailEnd type="triangle" w="med" len="med"/>
          </a:ln>
        </p:spPr>
      </p:cxnSp>
      <p:cxnSp>
        <p:nvCxnSpPr>
          <p:cNvPr id="33" name="Google Shape;1759;p148"/>
          <p:cNvCxnSpPr>
            <a:stCxn id="16" idx="1"/>
            <a:endCxn id="31" idx="2"/>
          </p:cNvCxnSpPr>
          <p:nvPr/>
        </p:nvCxnSpPr>
        <p:spPr>
          <a:xfrm flipH="1" flipV="1">
            <a:off x="5116786" y="3333132"/>
            <a:ext cx="776387" cy="668837"/>
          </a:xfrm>
          <a:prstGeom prst="straightConnector1">
            <a:avLst/>
          </a:prstGeom>
          <a:noFill/>
          <a:ln w="9525" cap="flat" cmpd="sng">
            <a:solidFill>
              <a:srgbClr val="666666"/>
            </a:solidFill>
            <a:prstDash val="dash"/>
            <a:round/>
            <a:headEnd type="triangle" w="med" len="med"/>
            <a:tailEnd type="triangle" w="med" len="med"/>
          </a:ln>
        </p:spPr>
      </p:cxnSp>
      <p:sp>
        <p:nvSpPr>
          <p:cNvPr id="43" name="Google Shape;1735;p148"/>
          <p:cNvSpPr/>
          <p:nvPr/>
        </p:nvSpPr>
        <p:spPr>
          <a:xfrm>
            <a:off x="2876386" y="1202435"/>
            <a:ext cx="4978800" cy="1152900"/>
          </a:xfrm>
          <a:custGeom>
            <a:avLst/>
            <a:gdLst/>
            <a:ahLst/>
            <a:cxnLst/>
            <a:rect l="l" t="t" r="r" b="b"/>
            <a:pathLst>
              <a:path w="120000" h="120000" extrusionOk="0">
                <a:moveTo>
                  <a:pt x="95510" y="36053"/>
                </a:moveTo>
                <a:cubicBezTo>
                  <a:pt x="94810" y="36053"/>
                  <a:pt x="94460" y="36053"/>
                  <a:pt x="94110" y="36053"/>
                </a:cubicBezTo>
                <a:cubicBezTo>
                  <a:pt x="90962" y="15605"/>
                  <a:pt x="78017" y="0"/>
                  <a:pt x="62623" y="0"/>
                </a:cubicBezTo>
                <a:cubicBezTo>
                  <a:pt x="46530" y="0"/>
                  <a:pt x="33236" y="16143"/>
                  <a:pt x="30787" y="37668"/>
                </a:cubicBezTo>
                <a:cubicBezTo>
                  <a:pt x="11545" y="38744"/>
                  <a:pt x="0" y="88251"/>
                  <a:pt x="30087" y="95246"/>
                </a:cubicBezTo>
                <a:cubicBezTo>
                  <a:pt x="46530" y="117309"/>
                  <a:pt x="67521" y="119999"/>
                  <a:pt x="84664" y="102242"/>
                </a:cubicBezTo>
                <a:cubicBezTo>
                  <a:pt x="88163" y="104394"/>
                  <a:pt x="91661" y="105470"/>
                  <a:pt x="95510" y="105470"/>
                </a:cubicBezTo>
                <a:cubicBezTo>
                  <a:pt x="109154" y="105470"/>
                  <a:pt x="120000" y="89865"/>
                  <a:pt x="120000" y="71031"/>
                </a:cubicBezTo>
                <a:cubicBezTo>
                  <a:pt x="120000" y="51659"/>
                  <a:pt x="109154" y="36053"/>
                  <a:pt x="95510" y="36053"/>
                </a:cubicBezTo>
                <a:close/>
              </a:path>
            </a:pathLst>
          </a:custGeom>
          <a:gradFill>
            <a:gsLst>
              <a:gs pos="0">
                <a:srgbClr val="F2F2F2">
                  <a:alpha val="46666"/>
                </a:srgbClr>
              </a:gs>
              <a:gs pos="58000">
                <a:srgbClr val="C2C2C2">
                  <a:alpha val="57647"/>
                </a:srgbClr>
              </a:gs>
              <a:gs pos="100000">
                <a:srgbClr val="7F7F7F">
                  <a:alpha val="40000"/>
                </a:srgbClr>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sp>
        <p:nvSpPr>
          <p:cNvPr id="47" name="TextBox 46"/>
          <p:cNvSpPr txBox="1"/>
          <p:nvPr/>
        </p:nvSpPr>
        <p:spPr>
          <a:xfrm>
            <a:off x="1620176" y="-13221"/>
            <a:ext cx="10506456" cy="523220"/>
          </a:xfrm>
          <a:prstGeom prst="rect">
            <a:avLst/>
          </a:prstGeom>
          <a:noFill/>
        </p:spPr>
        <p:txBody>
          <a:bodyPr wrap="square" rtlCol="0">
            <a:spAutoFit/>
          </a:bodyPr>
          <a:lstStyle/>
          <a:p>
            <a:pPr algn="ctr"/>
            <a:r>
              <a:rPr lang="en-GB" sz="2800" b="1" dirty="0" smtClean="0"/>
              <a:t>Problem Statement</a:t>
            </a:r>
            <a:endParaRPr lang="en-GB" sz="2800" b="1" dirty="0"/>
          </a:p>
        </p:txBody>
      </p:sp>
    </p:spTree>
    <p:extLst>
      <p:ext uri="{BB962C8B-B14F-4D97-AF65-F5344CB8AC3E}">
        <p14:creationId xmlns:p14="http://schemas.microsoft.com/office/powerpoint/2010/main" val="10992700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38425" y="2916662"/>
            <a:ext cx="9908801" cy="1017218"/>
            <a:chOff x="1133482" y="2733594"/>
            <a:chExt cx="9993429" cy="1411269"/>
          </a:xfrm>
        </p:grpSpPr>
        <p:cxnSp>
          <p:nvCxnSpPr>
            <p:cNvPr id="4" name="Straight Connector 3">
              <a:extLst>
                <a:ext uri="{FF2B5EF4-FFF2-40B4-BE49-F238E27FC236}">
                  <a16:creationId xmlns:a16="http://schemas.microsoft.com/office/drawing/2014/main" id="{44254BE9-F4F1-467D-9F2E-F72918C06B1D}"/>
                </a:ext>
              </a:extLst>
            </p:cNvPr>
            <p:cNvCxnSpPr>
              <a:cxnSpLocks/>
            </p:cNvCxnSpPr>
            <p:nvPr/>
          </p:nvCxnSpPr>
          <p:spPr>
            <a:xfrm flipV="1">
              <a:off x="2034316" y="2733594"/>
              <a:ext cx="0" cy="203811"/>
            </a:xfrm>
            <a:prstGeom prst="line">
              <a:avLst/>
            </a:prstGeom>
            <a:noFill/>
            <a:ln w="6350" cap="flat" cmpd="sng" algn="ctr">
              <a:solidFill>
                <a:srgbClr val="3A5C84"/>
              </a:solidFill>
              <a:prstDash val="solid"/>
              <a:miter lim="800000"/>
            </a:ln>
            <a:effectLst/>
          </p:spPr>
        </p:cxnSp>
        <p:grpSp>
          <p:nvGrpSpPr>
            <p:cNvPr id="5" name="Group 4">
              <a:extLst>
                <a:ext uri="{FF2B5EF4-FFF2-40B4-BE49-F238E27FC236}">
                  <a16:creationId xmlns:a16="http://schemas.microsoft.com/office/drawing/2014/main" id="{67A14123-D4B8-4FB7-9ACF-E721B5BDF9F9}"/>
                </a:ext>
              </a:extLst>
            </p:cNvPr>
            <p:cNvGrpSpPr/>
            <p:nvPr/>
          </p:nvGrpSpPr>
          <p:grpSpPr>
            <a:xfrm>
              <a:off x="1575964" y="3028726"/>
              <a:ext cx="6354211" cy="1106634"/>
              <a:chOff x="1575964" y="3028726"/>
              <a:chExt cx="6354211" cy="1106634"/>
            </a:xfrm>
          </p:grpSpPr>
          <p:grpSp>
            <p:nvGrpSpPr>
              <p:cNvPr id="18" name="Group 17">
                <a:extLst>
                  <a:ext uri="{FF2B5EF4-FFF2-40B4-BE49-F238E27FC236}">
                    <a16:creationId xmlns:a16="http://schemas.microsoft.com/office/drawing/2014/main" id="{8358C2BA-74F3-4E96-85D5-4A5234A883DE}"/>
                  </a:ext>
                </a:extLst>
              </p:cNvPr>
              <p:cNvGrpSpPr/>
              <p:nvPr/>
            </p:nvGrpSpPr>
            <p:grpSpPr>
              <a:xfrm>
                <a:off x="1575964" y="3028726"/>
                <a:ext cx="953885" cy="1106633"/>
                <a:chOff x="2139840" y="2691244"/>
                <a:chExt cx="1271846" cy="1475511"/>
              </a:xfrm>
            </p:grpSpPr>
            <p:sp>
              <p:nvSpPr>
                <p:cNvPr id="27" name="Oval 26">
                  <a:extLst>
                    <a:ext uri="{FF2B5EF4-FFF2-40B4-BE49-F238E27FC236}">
                      <a16:creationId xmlns:a16="http://schemas.microsoft.com/office/drawing/2014/main" id="{186BD3F3-DE29-48F4-952F-70170C9079A3}"/>
                    </a:ext>
                  </a:extLst>
                </p:cNvPr>
                <p:cNvSpPr/>
                <p:nvPr/>
              </p:nvSpPr>
              <p:spPr>
                <a:xfrm>
                  <a:off x="2152073" y="2691246"/>
                  <a:ext cx="554182" cy="1475509"/>
                </a:xfrm>
                <a:prstGeom prst="ellipse">
                  <a:avLst/>
                </a:prstGeom>
                <a:gradFill flip="none" rotWithShape="1">
                  <a:gsLst>
                    <a:gs pos="0">
                      <a:srgbClr val="063951">
                        <a:alpha val="10000"/>
                      </a:srgbClr>
                    </a:gs>
                    <a:gs pos="74000">
                      <a:srgbClr val="063951">
                        <a:alpha val="60000"/>
                      </a:srgbClr>
                    </a:gs>
                    <a:gs pos="100000">
                      <a:srgbClr val="063951">
                        <a:alpha val="60000"/>
                      </a:srgbClr>
                    </a:gs>
                  </a:gsLst>
                  <a:lin ang="2700000" scaled="1"/>
                  <a:tileRect/>
                </a:gra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28" name="Freeform: Shape 24">
                  <a:extLst>
                    <a:ext uri="{FF2B5EF4-FFF2-40B4-BE49-F238E27FC236}">
                      <a16:creationId xmlns:a16="http://schemas.microsoft.com/office/drawing/2014/main" id="{329CA76E-F79F-4658-BC1A-865DC45EAD8C}"/>
                    </a:ext>
                  </a:extLst>
                </p:cNvPr>
                <p:cNvSpPr/>
                <p:nvPr/>
              </p:nvSpPr>
              <p:spPr>
                <a:xfrm>
                  <a:off x="2416931" y="2691244"/>
                  <a:ext cx="994755" cy="1475511"/>
                </a:xfrm>
                <a:custGeom>
                  <a:avLst/>
                  <a:gdLst>
                    <a:gd name="connsiteX0" fmla="*/ 0 w 994755"/>
                    <a:gd name="connsiteY0" fmla="*/ 0 h 1475511"/>
                    <a:gd name="connsiteX1" fmla="*/ 590205 w 994755"/>
                    <a:gd name="connsiteY1" fmla="*/ 0 h 1475511"/>
                    <a:gd name="connsiteX2" fmla="*/ 590205 w 994755"/>
                    <a:gd name="connsiteY2" fmla="*/ 1 h 1475511"/>
                    <a:gd name="connsiteX3" fmla="*/ 716740 w 994755"/>
                    <a:gd name="connsiteY3" fmla="*/ 1 h 1475511"/>
                    <a:gd name="connsiteX4" fmla="*/ 716740 w 994755"/>
                    <a:gd name="connsiteY4" fmla="*/ 249 h 1475511"/>
                    <a:gd name="connsiteX5" fmla="*/ 717664 w 994755"/>
                    <a:gd name="connsiteY5" fmla="*/ 1 h 1475511"/>
                    <a:gd name="connsiteX6" fmla="*/ 994755 w 994755"/>
                    <a:gd name="connsiteY6" fmla="*/ 737756 h 1475511"/>
                    <a:gd name="connsiteX7" fmla="*/ 717664 w 994755"/>
                    <a:gd name="connsiteY7" fmla="*/ 1475511 h 1475511"/>
                    <a:gd name="connsiteX8" fmla="*/ 716740 w 994755"/>
                    <a:gd name="connsiteY8" fmla="*/ 1475263 h 1475511"/>
                    <a:gd name="connsiteX9" fmla="*/ 716740 w 994755"/>
                    <a:gd name="connsiteY9" fmla="*/ 1475510 h 1475511"/>
                    <a:gd name="connsiteX10" fmla="*/ 16 w 994755"/>
                    <a:gd name="connsiteY10" fmla="*/ 1475510 h 1475511"/>
                    <a:gd name="connsiteX11" fmla="*/ 24 w 994755"/>
                    <a:gd name="connsiteY11" fmla="*/ 1475509 h 1475511"/>
                    <a:gd name="connsiteX12" fmla="*/ 0 w 994755"/>
                    <a:gd name="connsiteY12" fmla="*/ 1475509 h 1475511"/>
                    <a:gd name="connsiteX13" fmla="*/ 0 w 994755"/>
                    <a:gd name="connsiteY13" fmla="*/ 2 h 1475511"/>
                    <a:gd name="connsiteX14" fmla="*/ 0 w 994755"/>
                    <a:gd name="connsiteY14" fmla="*/ 1 h 1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4755" h="1475511">
                      <a:moveTo>
                        <a:pt x="0" y="0"/>
                      </a:moveTo>
                      <a:lnTo>
                        <a:pt x="590205" y="0"/>
                      </a:lnTo>
                      <a:lnTo>
                        <a:pt x="590205" y="1"/>
                      </a:lnTo>
                      <a:lnTo>
                        <a:pt x="716740" y="1"/>
                      </a:lnTo>
                      <a:lnTo>
                        <a:pt x="716740" y="249"/>
                      </a:lnTo>
                      <a:lnTo>
                        <a:pt x="717664" y="1"/>
                      </a:lnTo>
                      <a:cubicBezTo>
                        <a:pt x="870697" y="1"/>
                        <a:pt x="994755" y="330305"/>
                        <a:pt x="994755" y="737756"/>
                      </a:cubicBezTo>
                      <a:cubicBezTo>
                        <a:pt x="994755" y="1145207"/>
                        <a:pt x="870697" y="1475511"/>
                        <a:pt x="717664" y="1475511"/>
                      </a:cubicBezTo>
                      <a:lnTo>
                        <a:pt x="716740" y="1475263"/>
                      </a:lnTo>
                      <a:lnTo>
                        <a:pt x="716740" y="1475510"/>
                      </a:lnTo>
                      <a:lnTo>
                        <a:pt x="16" y="1475510"/>
                      </a:lnTo>
                      <a:lnTo>
                        <a:pt x="24" y="1475509"/>
                      </a:lnTo>
                      <a:lnTo>
                        <a:pt x="0" y="1475509"/>
                      </a:lnTo>
                      <a:lnTo>
                        <a:pt x="0" y="2"/>
                      </a:lnTo>
                      <a:lnTo>
                        <a:pt x="0" y="1"/>
                      </a:lnTo>
                      <a:close/>
                    </a:path>
                  </a:pathLst>
                </a:custGeom>
                <a:solidFill>
                  <a:srgbClr val="F7931F"/>
                </a:soli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29" name="Oval 28">
                  <a:extLst>
                    <a:ext uri="{FF2B5EF4-FFF2-40B4-BE49-F238E27FC236}">
                      <a16:creationId xmlns:a16="http://schemas.microsoft.com/office/drawing/2014/main" id="{7F8588AC-EC91-4726-A165-E09E497D5F84}"/>
                    </a:ext>
                  </a:extLst>
                </p:cNvPr>
                <p:cNvSpPr/>
                <p:nvPr/>
              </p:nvSpPr>
              <p:spPr>
                <a:xfrm>
                  <a:off x="2139840" y="2691246"/>
                  <a:ext cx="554182" cy="1475509"/>
                </a:xfrm>
                <a:prstGeom prst="ellipse">
                  <a:avLst/>
                </a:prstGeom>
                <a:gradFill flip="none" rotWithShape="1">
                  <a:gsLst>
                    <a:gs pos="0">
                      <a:srgbClr val="F7931F"/>
                    </a:gs>
                    <a:gs pos="74000">
                      <a:srgbClr val="F7931F">
                        <a:lumMod val="50000"/>
                      </a:srgbClr>
                    </a:gs>
                    <a:gs pos="100000">
                      <a:srgbClr val="F7931F">
                        <a:lumMod val="50000"/>
                      </a:srgbClr>
                    </a:gs>
                  </a:gsLst>
                  <a:lin ang="2700000" scaled="1"/>
                  <a:tileRect/>
                </a:gra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grpSp>
          <p:sp>
            <p:nvSpPr>
              <p:cNvPr id="19" name="Freeform: Shape 25">
                <a:extLst>
                  <a:ext uri="{FF2B5EF4-FFF2-40B4-BE49-F238E27FC236}">
                    <a16:creationId xmlns:a16="http://schemas.microsoft.com/office/drawing/2014/main" id="{F86FBA85-D765-4194-872A-8F0C6C123C6A}"/>
                  </a:ext>
                </a:extLst>
              </p:cNvPr>
              <p:cNvSpPr/>
              <p:nvPr/>
            </p:nvSpPr>
            <p:spPr>
              <a:xfrm>
                <a:off x="3133865" y="3028726"/>
                <a:ext cx="746066" cy="1106633"/>
              </a:xfrm>
              <a:custGeom>
                <a:avLst/>
                <a:gdLst>
                  <a:gd name="connsiteX0" fmla="*/ 0 w 994755"/>
                  <a:gd name="connsiteY0" fmla="*/ 0 h 1475511"/>
                  <a:gd name="connsiteX1" fmla="*/ 590205 w 994755"/>
                  <a:gd name="connsiteY1" fmla="*/ 0 h 1475511"/>
                  <a:gd name="connsiteX2" fmla="*/ 590205 w 994755"/>
                  <a:gd name="connsiteY2" fmla="*/ 1 h 1475511"/>
                  <a:gd name="connsiteX3" fmla="*/ 716740 w 994755"/>
                  <a:gd name="connsiteY3" fmla="*/ 1 h 1475511"/>
                  <a:gd name="connsiteX4" fmla="*/ 716740 w 994755"/>
                  <a:gd name="connsiteY4" fmla="*/ 249 h 1475511"/>
                  <a:gd name="connsiteX5" fmla="*/ 717664 w 994755"/>
                  <a:gd name="connsiteY5" fmla="*/ 1 h 1475511"/>
                  <a:gd name="connsiteX6" fmla="*/ 994755 w 994755"/>
                  <a:gd name="connsiteY6" fmla="*/ 737756 h 1475511"/>
                  <a:gd name="connsiteX7" fmla="*/ 717664 w 994755"/>
                  <a:gd name="connsiteY7" fmla="*/ 1475511 h 1475511"/>
                  <a:gd name="connsiteX8" fmla="*/ 716740 w 994755"/>
                  <a:gd name="connsiteY8" fmla="*/ 1475263 h 1475511"/>
                  <a:gd name="connsiteX9" fmla="*/ 716740 w 994755"/>
                  <a:gd name="connsiteY9" fmla="*/ 1475510 h 1475511"/>
                  <a:gd name="connsiteX10" fmla="*/ 16 w 994755"/>
                  <a:gd name="connsiteY10" fmla="*/ 1475510 h 1475511"/>
                  <a:gd name="connsiteX11" fmla="*/ 24 w 994755"/>
                  <a:gd name="connsiteY11" fmla="*/ 1475509 h 1475511"/>
                  <a:gd name="connsiteX12" fmla="*/ 0 w 994755"/>
                  <a:gd name="connsiteY12" fmla="*/ 1475509 h 1475511"/>
                  <a:gd name="connsiteX13" fmla="*/ 0 w 994755"/>
                  <a:gd name="connsiteY13" fmla="*/ 2 h 1475511"/>
                  <a:gd name="connsiteX14" fmla="*/ 0 w 994755"/>
                  <a:gd name="connsiteY14" fmla="*/ 1 h 1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4755" h="1475511">
                    <a:moveTo>
                      <a:pt x="0" y="0"/>
                    </a:moveTo>
                    <a:lnTo>
                      <a:pt x="590205" y="0"/>
                    </a:lnTo>
                    <a:lnTo>
                      <a:pt x="590205" y="1"/>
                    </a:lnTo>
                    <a:lnTo>
                      <a:pt x="716740" y="1"/>
                    </a:lnTo>
                    <a:lnTo>
                      <a:pt x="716740" y="249"/>
                    </a:lnTo>
                    <a:lnTo>
                      <a:pt x="717664" y="1"/>
                    </a:lnTo>
                    <a:cubicBezTo>
                      <a:pt x="870697" y="1"/>
                      <a:pt x="994755" y="330305"/>
                      <a:pt x="994755" y="737756"/>
                    </a:cubicBezTo>
                    <a:cubicBezTo>
                      <a:pt x="994755" y="1145207"/>
                      <a:pt x="870697" y="1475511"/>
                      <a:pt x="717664" y="1475511"/>
                    </a:cubicBezTo>
                    <a:lnTo>
                      <a:pt x="716740" y="1475263"/>
                    </a:lnTo>
                    <a:lnTo>
                      <a:pt x="716740" y="1475510"/>
                    </a:lnTo>
                    <a:lnTo>
                      <a:pt x="16" y="1475510"/>
                    </a:lnTo>
                    <a:lnTo>
                      <a:pt x="24" y="1475509"/>
                    </a:lnTo>
                    <a:lnTo>
                      <a:pt x="0" y="1475509"/>
                    </a:lnTo>
                    <a:lnTo>
                      <a:pt x="0" y="2"/>
                    </a:lnTo>
                    <a:lnTo>
                      <a:pt x="0" y="1"/>
                    </a:lnTo>
                    <a:close/>
                  </a:path>
                </a:pathLst>
              </a:custGeom>
              <a:solidFill>
                <a:srgbClr val="A2B969"/>
              </a:soli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20" name="Oval 19">
                <a:extLst>
                  <a:ext uri="{FF2B5EF4-FFF2-40B4-BE49-F238E27FC236}">
                    <a16:creationId xmlns:a16="http://schemas.microsoft.com/office/drawing/2014/main" id="{93925029-B677-44D7-B48A-2246F31DA2CF}"/>
                  </a:ext>
                </a:extLst>
              </p:cNvPr>
              <p:cNvSpPr/>
              <p:nvPr/>
            </p:nvSpPr>
            <p:spPr>
              <a:xfrm>
                <a:off x="2926046" y="3028728"/>
                <a:ext cx="415637" cy="1106632"/>
              </a:xfrm>
              <a:prstGeom prst="ellipse">
                <a:avLst/>
              </a:prstGeom>
              <a:gradFill flip="none" rotWithShape="1">
                <a:gsLst>
                  <a:gs pos="0">
                    <a:srgbClr val="A2B969"/>
                  </a:gs>
                  <a:gs pos="74000">
                    <a:srgbClr val="A2B969">
                      <a:lumMod val="50000"/>
                    </a:srgbClr>
                  </a:gs>
                  <a:gs pos="100000">
                    <a:srgbClr val="A2B969">
                      <a:lumMod val="50000"/>
                    </a:srgbClr>
                  </a:gs>
                </a:gsLst>
                <a:lin ang="2700000" scaled="1"/>
                <a:tileRect/>
              </a:gra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21" name="Freeform: Shape 27">
                <a:extLst>
                  <a:ext uri="{FF2B5EF4-FFF2-40B4-BE49-F238E27FC236}">
                    <a16:creationId xmlns:a16="http://schemas.microsoft.com/office/drawing/2014/main" id="{E2597215-1618-427C-A578-0C28DCBBCE43}"/>
                  </a:ext>
                </a:extLst>
              </p:cNvPr>
              <p:cNvSpPr/>
              <p:nvPr/>
            </p:nvSpPr>
            <p:spPr>
              <a:xfrm>
                <a:off x="4483946" y="3028726"/>
                <a:ext cx="746066" cy="1106633"/>
              </a:xfrm>
              <a:custGeom>
                <a:avLst/>
                <a:gdLst>
                  <a:gd name="connsiteX0" fmla="*/ 0 w 994755"/>
                  <a:gd name="connsiteY0" fmla="*/ 0 h 1475511"/>
                  <a:gd name="connsiteX1" fmla="*/ 590205 w 994755"/>
                  <a:gd name="connsiteY1" fmla="*/ 0 h 1475511"/>
                  <a:gd name="connsiteX2" fmla="*/ 590205 w 994755"/>
                  <a:gd name="connsiteY2" fmla="*/ 1 h 1475511"/>
                  <a:gd name="connsiteX3" fmla="*/ 716740 w 994755"/>
                  <a:gd name="connsiteY3" fmla="*/ 1 h 1475511"/>
                  <a:gd name="connsiteX4" fmla="*/ 716740 w 994755"/>
                  <a:gd name="connsiteY4" fmla="*/ 249 h 1475511"/>
                  <a:gd name="connsiteX5" fmla="*/ 717664 w 994755"/>
                  <a:gd name="connsiteY5" fmla="*/ 1 h 1475511"/>
                  <a:gd name="connsiteX6" fmla="*/ 994755 w 994755"/>
                  <a:gd name="connsiteY6" fmla="*/ 737756 h 1475511"/>
                  <a:gd name="connsiteX7" fmla="*/ 717664 w 994755"/>
                  <a:gd name="connsiteY7" fmla="*/ 1475511 h 1475511"/>
                  <a:gd name="connsiteX8" fmla="*/ 716740 w 994755"/>
                  <a:gd name="connsiteY8" fmla="*/ 1475263 h 1475511"/>
                  <a:gd name="connsiteX9" fmla="*/ 716740 w 994755"/>
                  <a:gd name="connsiteY9" fmla="*/ 1475510 h 1475511"/>
                  <a:gd name="connsiteX10" fmla="*/ 16 w 994755"/>
                  <a:gd name="connsiteY10" fmla="*/ 1475510 h 1475511"/>
                  <a:gd name="connsiteX11" fmla="*/ 24 w 994755"/>
                  <a:gd name="connsiteY11" fmla="*/ 1475509 h 1475511"/>
                  <a:gd name="connsiteX12" fmla="*/ 0 w 994755"/>
                  <a:gd name="connsiteY12" fmla="*/ 1475509 h 1475511"/>
                  <a:gd name="connsiteX13" fmla="*/ 0 w 994755"/>
                  <a:gd name="connsiteY13" fmla="*/ 2 h 1475511"/>
                  <a:gd name="connsiteX14" fmla="*/ 0 w 994755"/>
                  <a:gd name="connsiteY14" fmla="*/ 1 h 1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4755" h="1475511">
                    <a:moveTo>
                      <a:pt x="0" y="0"/>
                    </a:moveTo>
                    <a:lnTo>
                      <a:pt x="590205" y="0"/>
                    </a:lnTo>
                    <a:lnTo>
                      <a:pt x="590205" y="1"/>
                    </a:lnTo>
                    <a:lnTo>
                      <a:pt x="716740" y="1"/>
                    </a:lnTo>
                    <a:lnTo>
                      <a:pt x="716740" y="249"/>
                    </a:lnTo>
                    <a:lnTo>
                      <a:pt x="717664" y="1"/>
                    </a:lnTo>
                    <a:cubicBezTo>
                      <a:pt x="870697" y="1"/>
                      <a:pt x="994755" y="330305"/>
                      <a:pt x="994755" y="737756"/>
                    </a:cubicBezTo>
                    <a:cubicBezTo>
                      <a:pt x="994755" y="1145207"/>
                      <a:pt x="870697" y="1475511"/>
                      <a:pt x="717664" y="1475511"/>
                    </a:cubicBezTo>
                    <a:lnTo>
                      <a:pt x="716740" y="1475263"/>
                    </a:lnTo>
                    <a:lnTo>
                      <a:pt x="716740" y="1475510"/>
                    </a:lnTo>
                    <a:lnTo>
                      <a:pt x="16" y="1475510"/>
                    </a:lnTo>
                    <a:lnTo>
                      <a:pt x="24" y="1475509"/>
                    </a:lnTo>
                    <a:lnTo>
                      <a:pt x="0" y="1475509"/>
                    </a:lnTo>
                    <a:lnTo>
                      <a:pt x="0" y="2"/>
                    </a:lnTo>
                    <a:lnTo>
                      <a:pt x="0" y="1"/>
                    </a:lnTo>
                    <a:close/>
                  </a:path>
                </a:pathLst>
              </a:custGeom>
              <a:solidFill>
                <a:srgbClr val="4CC1EF"/>
              </a:soli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22" name="Oval 21">
                <a:extLst>
                  <a:ext uri="{FF2B5EF4-FFF2-40B4-BE49-F238E27FC236}">
                    <a16:creationId xmlns:a16="http://schemas.microsoft.com/office/drawing/2014/main" id="{2953C7B0-F272-4654-8B5C-5F09A9304D54}"/>
                  </a:ext>
                </a:extLst>
              </p:cNvPr>
              <p:cNvSpPr/>
              <p:nvPr/>
            </p:nvSpPr>
            <p:spPr>
              <a:xfrm>
                <a:off x="4276127" y="3028728"/>
                <a:ext cx="415637" cy="1106632"/>
              </a:xfrm>
              <a:prstGeom prst="ellipse">
                <a:avLst/>
              </a:prstGeom>
              <a:gradFill flip="none" rotWithShape="1">
                <a:gsLst>
                  <a:gs pos="0">
                    <a:srgbClr val="4CC1EF"/>
                  </a:gs>
                  <a:gs pos="74000">
                    <a:srgbClr val="4CC1EF">
                      <a:lumMod val="50000"/>
                    </a:srgbClr>
                  </a:gs>
                  <a:gs pos="100000">
                    <a:srgbClr val="4CC1EF">
                      <a:lumMod val="50000"/>
                    </a:srgbClr>
                  </a:gs>
                </a:gsLst>
                <a:lin ang="2700000" scaled="1"/>
                <a:tileRect/>
              </a:gra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23" name="Freeform: Shape 29">
                <a:extLst>
                  <a:ext uri="{FF2B5EF4-FFF2-40B4-BE49-F238E27FC236}">
                    <a16:creationId xmlns:a16="http://schemas.microsoft.com/office/drawing/2014/main" id="{BEDD81A2-C725-43BA-9E84-A48C60D1DB58}"/>
                  </a:ext>
                </a:extLst>
              </p:cNvPr>
              <p:cNvSpPr/>
              <p:nvPr/>
            </p:nvSpPr>
            <p:spPr>
              <a:xfrm>
                <a:off x="5834028" y="3028726"/>
                <a:ext cx="746066" cy="1106633"/>
              </a:xfrm>
              <a:custGeom>
                <a:avLst/>
                <a:gdLst>
                  <a:gd name="connsiteX0" fmla="*/ 0 w 994755"/>
                  <a:gd name="connsiteY0" fmla="*/ 0 h 1475511"/>
                  <a:gd name="connsiteX1" fmla="*/ 590205 w 994755"/>
                  <a:gd name="connsiteY1" fmla="*/ 0 h 1475511"/>
                  <a:gd name="connsiteX2" fmla="*/ 590205 w 994755"/>
                  <a:gd name="connsiteY2" fmla="*/ 1 h 1475511"/>
                  <a:gd name="connsiteX3" fmla="*/ 716740 w 994755"/>
                  <a:gd name="connsiteY3" fmla="*/ 1 h 1475511"/>
                  <a:gd name="connsiteX4" fmla="*/ 716740 w 994755"/>
                  <a:gd name="connsiteY4" fmla="*/ 249 h 1475511"/>
                  <a:gd name="connsiteX5" fmla="*/ 717664 w 994755"/>
                  <a:gd name="connsiteY5" fmla="*/ 1 h 1475511"/>
                  <a:gd name="connsiteX6" fmla="*/ 994755 w 994755"/>
                  <a:gd name="connsiteY6" fmla="*/ 737756 h 1475511"/>
                  <a:gd name="connsiteX7" fmla="*/ 717664 w 994755"/>
                  <a:gd name="connsiteY7" fmla="*/ 1475511 h 1475511"/>
                  <a:gd name="connsiteX8" fmla="*/ 716740 w 994755"/>
                  <a:gd name="connsiteY8" fmla="*/ 1475263 h 1475511"/>
                  <a:gd name="connsiteX9" fmla="*/ 716740 w 994755"/>
                  <a:gd name="connsiteY9" fmla="*/ 1475510 h 1475511"/>
                  <a:gd name="connsiteX10" fmla="*/ 16 w 994755"/>
                  <a:gd name="connsiteY10" fmla="*/ 1475510 h 1475511"/>
                  <a:gd name="connsiteX11" fmla="*/ 24 w 994755"/>
                  <a:gd name="connsiteY11" fmla="*/ 1475509 h 1475511"/>
                  <a:gd name="connsiteX12" fmla="*/ 0 w 994755"/>
                  <a:gd name="connsiteY12" fmla="*/ 1475509 h 1475511"/>
                  <a:gd name="connsiteX13" fmla="*/ 0 w 994755"/>
                  <a:gd name="connsiteY13" fmla="*/ 2 h 1475511"/>
                  <a:gd name="connsiteX14" fmla="*/ 0 w 994755"/>
                  <a:gd name="connsiteY14" fmla="*/ 1 h 1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4755" h="1475511">
                    <a:moveTo>
                      <a:pt x="0" y="0"/>
                    </a:moveTo>
                    <a:lnTo>
                      <a:pt x="590205" y="0"/>
                    </a:lnTo>
                    <a:lnTo>
                      <a:pt x="590205" y="1"/>
                    </a:lnTo>
                    <a:lnTo>
                      <a:pt x="716740" y="1"/>
                    </a:lnTo>
                    <a:lnTo>
                      <a:pt x="716740" y="249"/>
                    </a:lnTo>
                    <a:lnTo>
                      <a:pt x="717664" y="1"/>
                    </a:lnTo>
                    <a:cubicBezTo>
                      <a:pt x="870697" y="1"/>
                      <a:pt x="994755" y="330305"/>
                      <a:pt x="994755" y="737756"/>
                    </a:cubicBezTo>
                    <a:cubicBezTo>
                      <a:pt x="994755" y="1145207"/>
                      <a:pt x="870697" y="1475511"/>
                      <a:pt x="717664" y="1475511"/>
                    </a:cubicBezTo>
                    <a:lnTo>
                      <a:pt x="716740" y="1475263"/>
                    </a:lnTo>
                    <a:lnTo>
                      <a:pt x="716740" y="1475510"/>
                    </a:lnTo>
                    <a:lnTo>
                      <a:pt x="16" y="1475510"/>
                    </a:lnTo>
                    <a:lnTo>
                      <a:pt x="24" y="1475509"/>
                    </a:lnTo>
                    <a:lnTo>
                      <a:pt x="0" y="1475509"/>
                    </a:lnTo>
                    <a:lnTo>
                      <a:pt x="0" y="2"/>
                    </a:lnTo>
                    <a:lnTo>
                      <a:pt x="0" y="1"/>
                    </a:lnTo>
                    <a:close/>
                  </a:path>
                </a:pathLst>
              </a:custGeom>
              <a:solidFill>
                <a:srgbClr val="C13018"/>
              </a:soli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24" name="Oval 23">
                <a:extLst>
                  <a:ext uri="{FF2B5EF4-FFF2-40B4-BE49-F238E27FC236}">
                    <a16:creationId xmlns:a16="http://schemas.microsoft.com/office/drawing/2014/main" id="{1EFC796D-B100-48B5-965C-4D01EFF3F9B7}"/>
                  </a:ext>
                </a:extLst>
              </p:cNvPr>
              <p:cNvSpPr/>
              <p:nvPr/>
            </p:nvSpPr>
            <p:spPr>
              <a:xfrm>
                <a:off x="5626209" y="3028728"/>
                <a:ext cx="415637" cy="1106632"/>
              </a:xfrm>
              <a:prstGeom prst="ellipse">
                <a:avLst/>
              </a:prstGeom>
              <a:gradFill flip="none" rotWithShape="1">
                <a:gsLst>
                  <a:gs pos="0">
                    <a:srgbClr val="C13018"/>
                  </a:gs>
                  <a:gs pos="74000">
                    <a:srgbClr val="C13018">
                      <a:lumMod val="50000"/>
                    </a:srgbClr>
                  </a:gs>
                  <a:gs pos="100000">
                    <a:srgbClr val="C13018">
                      <a:lumMod val="50000"/>
                    </a:srgbClr>
                  </a:gs>
                </a:gsLst>
                <a:lin ang="2700000" scaled="1"/>
                <a:tileRect/>
              </a:gra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25" name="Freeform: Shape 31">
                <a:extLst>
                  <a:ext uri="{FF2B5EF4-FFF2-40B4-BE49-F238E27FC236}">
                    <a16:creationId xmlns:a16="http://schemas.microsoft.com/office/drawing/2014/main" id="{F8327356-437C-43D4-BF30-37265125EE0A}"/>
                  </a:ext>
                </a:extLst>
              </p:cNvPr>
              <p:cNvSpPr/>
              <p:nvPr/>
            </p:nvSpPr>
            <p:spPr>
              <a:xfrm>
                <a:off x="7184109" y="3028726"/>
                <a:ext cx="746066" cy="1106633"/>
              </a:xfrm>
              <a:custGeom>
                <a:avLst/>
                <a:gdLst>
                  <a:gd name="connsiteX0" fmla="*/ 0 w 994755"/>
                  <a:gd name="connsiteY0" fmla="*/ 0 h 1475511"/>
                  <a:gd name="connsiteX1" fmla="*/ 590205 w 994755"/>
                  <a:gd name="connsiteY1" fmla="*/ 0 h 1475511"/>
                  <a:gd name="connsiteX2" fmla="*/ 590205 w 994755"/>
                  <a:gd name="connsiteY2" fmla="*/ 1 h 1475511"/>
                  <a:gd name="connsiteX3" fmla="*/ 716740 w 994755"/>
                  <a:gd name="connsiteY3" fmla="*/ 1 h 1475511"/>
                  <a:gd name="connsiteX4" fmla="*/ 716740 w 994755"/>
                  <a:gd name="connsiteY4" fmla="*/ 249 h 1475511"/>
                  <a:gd name="connsiteX5" fmla="*/ 717664 w 994755"/>
                  <a:gd name="connsiteY5" fmla="*/ 1 h 1475511"/>
                  <a:gd name="connsiteX6" fmla="*/ 994755 w 994755"/>
                  <a:gd name="connsiteY6" fmla="*/ 737756 h 1475511"/>
                  <a:gd name="connsiteX7" fmla="*/ 717664 w 994755"/>
                  <a:gd name="connsiteY7" fmla="*/ 1475511 h 1475511"/>
                  <a:gd name="connsiteX8" fmla="*/ 716740 w 994755"/>
                  <a:gd name="connsiteY8" fmla="*/ 1475263 h 1475511"/>
                  <a:gd name="connsiteX9" fmla="*/ 716740 w 994755"/>
                  <a:gd name="connsiteY9" fmla="*/ 1475510 h 1475511"/>
                  <a:gd name="connsiteX10" fmla="*/ 16 w 994755"/>
                  <a:gd name="connsiteY10" fmla="*/ 1475510 h 1475511"/>
                  <a:gd name="connsiteX11" fmla="*/ 24 w 994755"/>
                  <a:gd name="connsiteY11" fmla="*/ 1475509 h 1475511"/>
                  <a:gd name="connsiteX12" fmla="*/ 0 w 994755"/>
                  <a:gd name="connsiteY12" fmla="*/ 1475509 h 1475511"/>
                  <a:gd name="connsiteX13" fmla="*/ 0 w 994755"/>
                  <a:gd name="connsiteY13" fmla="*/ 2 h 1475511"/>
                  <a:gd name="connsiteX14" fmla="*/ 0 w 994755"/>
                  <a:gd name="connsiteY14" fmla="*/ 1 h 1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4755" h="1475511">
                    <a:moveTo>
                      <a:pt x="0" y="0"/>
                    </a:moveTo>
                    <a:lnTo>
                      <a:pt x="590205" y="0"/>
                    </a:lnTo>
                    <a:lnTo>
                      <a:pt x="590205" y="1"/>
                    </a:lnTo>
                    <a:lnTo>
                      <a:pt x="716740" y="1"/>
                    </a:lnTo>
                    <a:lnTo>
                      <a:pt x="716740" y="249"/>
                    </a:lnTo>
                    <a:lnTo>
                      <a:pt x="717664" y="1"/>
                    </a:lnTo>
                    <a:cubicBezTo>
                      <a:pt x="870697" y="1"/>
                      <a:pt x="994755" y="330305"/>
                      <a:pt x="994755" y="737756"/>
                    </a:cubicBezTo>
                    <a:cubicBezTo>
                      <a:pt x="994755" y="1145207"/>
                      <a:pt x="870697" y="1475511"/>
                      <a:pt x="717664" y="1475511"/>
                    </a:cubicBezTo>
                    <a:lnTo>
                      <a:pt x="716740" y="1475263"/>
                    </a:lnTo>
                    <a:lnTo>
                      <a:pt x="716740" y="1475510"/>
                    </a:lnTo>
                    <a:lnTo>
                      <a:pt x="16" y="1475510"/>
                    </a:lnTo>
                    <a:lnTo>
                      <a:pt x="24" y="1475509"/>
                    </a:lnTo>
                    <a:lnTo>
                      <a:pt x="0" y="1475509"/>
                    </a:lnTo>
                    <a:lnTo>
                      <a:pt x="0" y="2"/>
                    </a:lnTo>
                    <a:lnTo>
                      <a:pt x="0" y="1"/>
                    </a:lnTo>
                    <a:close/>
                  </a:path>
                </a:pathLst>
              </a:custGeom>
              <a:solidFill>
                <a:srgbClr val="FFCC4C"/>
              </a:soli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26" name="Oval 25">
                <a:extLst>
                  <a:ext uri="{FF2B5EF4-FFF2-40B4-BE49-F238E27FC236}">
                    <a16:creationId xmlns:a16="http://schemas.microsoft.com/office/drawing/2014/main" id="{83945A83-CB04-4EA3-A3FE-3D586DA5BAB7}"/>
                  </a:ext>
                </a:extLst>
              </p:cNvPr>
              <p:cNvSpPr/>
              <p:nvPr/>
            </p:nvSpPr>
            <p:spPr>
              <a:xfrm>
                <a:off x="6976290" y="3028728"/>
                <a:ext cx="415637" cy="1106632"/>
              </a:xfrm>
              <a:prstGeom prst="ellipse">
                <a:avLst/>
              </a:prstGeom>
              <a:gradFill flip="none" rotWithShape="1">
                <a:gsLst>
                  <a:gs pos="0">
                    <a:srgbClr val="FFCC4C"/>
                  </a:gs>
                  <a:gs pos="74000">
                    <a:srgbClr val="FFCC4C">
                      <a:lumMod val="50000"/>
                    </a:srgbClr>
                  </a:gs>
                  <a:gs pos="100000">
                    <a:srgbClr val="FFCC4C">
                      <a:lumMod val="50000"/>
                    </a:srgbClr>
                  </a:gs>
                </a:gsLst>
                <a:lin ang="2700000" scaled="1"/>
                <a:tileRect/>
              </a:gra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grpSp>
        <p:pic>
          <p:nvPicPr>
            <p:cNvPr id="6" name="Graphic 9" descr="Download from cloud">
              <a:extLst>
                <a:ext uri="{FF2B5EF4-FFF2-40B4-BE49-F238E27FC236}">
                  <a16:creationId xmlns:a16="http://schemas.microsoft.com/office/drawing/2014/main" id="{A64B3D96-AEDB-40F6-A90C-DE407A4F4CE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2093412" y="3359157"/>
              <a:ext cx="311019" cy="407714"/>
            </a:xfrm>
            <a:prstGeom prst="rect">
              <a:avLst/>
            </a:prstGeom>
          </p:spPr>
        </p:pic>
        <p:pic>
          <p:nvPicPr>
            <p:cNvPr id="7" name="Graphic 11" descr="Chat">
              <a:extLst>
                <a:ext uri="{FF2B5EF4-FFF2-40B4-BE49-F238E27FC236}">
                  <a16:creationId xmlns:a16="http://schemas.microsoft.com/office/drawing/2014/main" id="{FEF117CA-47B8-4CBF-95BB-8922B2366DD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3443711" y="3359157"/>
              <a:ext cx="311019" cy="407714"/>
            </a:xfrm>
            <a:prstGeom prst="rect">
              <a:avLst/>
            </a:prstGeom>
          </p:spPr>
        </p:pic>
        <p:pic>
          <p:nvPicPr>
            <p:cNvPr id="8" name="Graphic 13" descr="Handshake">
              <a:extLst>
                <a:ext uri="{FF2B5EF4-FFF2-40B4-BE49-F238E27FC236}">
                  <a16:creationId xmlns:a16="http://schemas.microsoft.com/office/drawing/2014/main" id="{15FEA19C-9C42-49BA-8802-E7EC7267357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7494605" y="3359157"/>
              <a:ext cx="311019" cy="407714"/>
            </a:xfrm>
            <a:prstGeom prst="rect">
              <a:avLst/>
            </a:prstGeom>
          </p:spPr>
        </p:pic>
        <p:pic>
          <p:nvPicPr>
            <p:cNvPr id="9" name="Graphic 15" descr="Bullseye">
              <a:extLst>
                <a:ext uri="{FF2B5EF4-FFF2-40B4-BE49-F238E27FC236}">
                  <a16:creationId xmlns:a16="http://schemas.microsoft.com/office/drawing/2014/main" id="{4BD38C58-6E6B-4C17-80A6-499BCB314697}"/>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4794010" y="3359157"/>
              <a:ext cx="311019" cy="407714"/>
            </a:xfrm>
            <a:prstGeom prst="rect">
              <a:avLst/>
            </a:prstGeom>
          </p:spPr>
        </p:pic>
        <p:pic>
          <p:nvPicPr>
            <p:cNvPr id="10" name="Graphic 48" descr="Rocket">
              <a:extLst>
                <a:ext uri="{FF2B5EF4-FFF2-40B4-BE49-F238E27FC236}">
                  <a16:creationId xmlns:a16="http://schemas.microsoft.com/office/drawing/2014/main" id="{0D9356BC-9285-41CE-8AF6-F533F1358D48}"/>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xmlns="" r:embed="rId25"/>
                </a:ext>
              </a:extLst>
            </a:blip>
            <a:stretch>
              <a:fillRect/>
            </a:stretch>
          </p:blipFill>
          <p:spPr>
            <a:xfrm>
              <a:off x="6144307" y="3359157"/>
              <a:ext cx="311019" cy="407714"/>
            </a:xfrm>
            <a:prstGeom prst="rect">
              <a:avLst/>
            </a:prstGeom>
          </p:spPr>
        </p:pic>
        <p:sp>
          <p:nvSpPr>
            <p:cNvPr id="11" name="Freeform: Shape 240">
              <a:extLst>
                <a:ext uri="{FF2B5EF4-FFF2-40B4-BE49-F238E27FC236}">
                  <a16:creationId xmlns:a16="http://schemas.microsoft.com/office/drawing/2014/main" id="{329CA76E-F79F-4658-BC1A-865DC45EAD8C}"/>
                </a:ext>
              </a:extLst>
            </p:cNvPr>
            <p:cNvSpPr/>
            <p:nvPr/>
          </p:nvSpPr>
          <p:spPr>
            <a:xfrm>
              <a:off x="9884272" y="3028726"/>
              <a:ext cx="746067" cy="1106633"/>
            </a:xfrm>
            <a:custGeom>
              <a:avLst/>
              <a:gdLst>
                <a:gd name="connsiteX0" fmla="*/ 0 w 994755"/>
                <a:gd name="connsiteY0" fmla="*/ 0 h 1475511"/>
                <a:gd name="connsiteX1" fmla="*/ 590205 w 994755"/>
                <a:gd name="connsiteY1" fmla="*/ 0 h 1475511"/>
                <a:gd name="connsiteX2" fmla="*/ 590205 w 994755"/>
                <a:gd name="connsiteY2" fmla="*/ 1 h 1475511"/>
                <a:gd name="connsiteX3" fmla="*/ 716740 w 994755"/>
                <a:gd name="connsiteY3" fmla="*/ 1 h 1475511"/>
                <a:gd name="connsiteX4" fmla="*/ 716740 w 994755"/>
                <a:gd name="connsiteY4" fmla="*/ 249 h 1475511"/>
                <a:gd name="connsiteX5" fmla="*/ 717664 w 994755"/>
                <a:gd name="connsiteY5" fmla="*/ 1 h 1475511"/>
                <a:gd name="connsiteX6" fmla="*/ 994755 w 994755"/>
                <a:gd name="connsiteY6" fmla="*/ 737756 h 1475511"/>
                <a:gd name="connsiteX7" fmla="*/ 717664 w 994755"/>
                <a:gd name="connsiteY7" fmla="*/ 1475511 h 1475511"/>
                <a:gd name="connsiteX8" fmla="*/ 716740 w 994755"/>
                <a:gd name="connsiteY8" fmla="*/ 1475263 h 1475511"/>
                <a:gd name="connsiteX9" fmla="*/ 716740 w 994755"/>
                <a:gd name="connsiteY9" fmla="*/ 1475510 h 1475511"/>
                <a:gd name="connsiteX10" fmla="*/ 16 w 994755"/>
                <a:gd name="connsiteY10" fmla="*/ 1475510 h 1475511"/>
                <a:gd name="connsiteX11" fmla="*/ 24 w 994755"/>
                <a:gd name="connsiteY11" fmla="*/ 1475509 h 1475511"/>
                <a:gd name="connsiteX12" fmla="*/ 0 w 994755"/>
                <a:gd name="connsiteY12" fmla="*/ 1475509 h 1475511"/>
                <a:gd name="connsiteX13" fmla="*/ 0 w 994755"/>
                <a:gd name="connsiteY13" fmla="*/ 2 h 1475511"/>
                <a:gd name="connsiteX14" fmla="*/ 0 w 994755"/>
                <a:gd name="connsiteY14" fmla="*/ 1 h 1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4755" h="1475511">
                  <a:moveTo>
                    <a:pt x="0" y="0"/>
                  </a:moveTo>
                  <a:lnTo>
                    <a:pt x="590205" y="0"/>
                  </a:lnTo>
                  <a:lnTo>
                    <a:pt x="590205" y="1"/>
                  </a:lnTo>
                  <a:lnTo>
                    <a:pt x="716740" y="1"/>
                  </a:lnTo>
                  <a:lnTo>
                    <a:pt x="716740" y="249"/>
                  </a:lnTo>
                  <a:lnTo>
                    <a:pt x="717664" y="1"/>
                  </a:lnTo>
                  <a:cubicBezTo>
                    <a:pt x="870697" y="1"/>
                    <a:pt x="994755" y="330305"/>
                    <a:pt x="994755" y="737756"/>
                  </a:cubicBezTo>
                  <a:cubicBezTo>
                    <a:pt x="994755" y="1145207"/>
                    <a:pt x="870697" y="1475511"/>
                    <a:pt x="717664" y="1475511"/>
                  </a:cubicBezTo>
                  <a:lnTo>
                    <a:pt x="716740" y="1475263"/>
                  </a:lnTo>
                  <a:lnTo>
                    <a:pt x="716740" y="1475510"/>
                  </a:lnTo>
                  <a:lnTo>
                    <a:pt x="16" y="1475510"/>
                  </a:lnTo>
                  <a:lnTo>
                    <a:pt x="24" y="1475509"/>
                  </a:lnTo>
                  <a:lnTo>
                    <a:pt x="0" y="1475509"/>
                  </a:lnTo>
                  <a:lnTo>
                    <a:pt x="0" y="2"/>
                  </a:lnTo>
                  <a:lnTo>
                    <a:pt x="0" y="1"/>
                  </a:lnTo>
                  <a:close/>
                </a:path>
              </a:pathLst>
            </a:custGeom>
            <a:solidFill>
              <a:srgbClr val="7030A0">
                <a:alpha val="65000"/>
              </a:srgbClr>
            </a:soli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12" name="Oval 11">
              <a:extLst>
                <a:ext uri="{FF2B5EF4-FFF2-40B4-BE49-F238E27FC236}">
                  <a16:creationId xmlns:a16="http://schemas.microsoft.com/office/drawing/2014/main" id="{7F8588AC-EC91-4726-A165-E09E497D5F84}"/>
                </a:ext>
              </a:extLst>
            </p:cNvPr>
            <p:cNvSpPr/>
            <p:nvPr/>
          </p:nvSpPr>
          <p:spPr>
            <a:xfrm>
              <a:off x="9676454" y="3028727"/>
              <a:ext cx="415637" cy="1106632"/>
            </a:xfrm>
            <a:prstGeom prst="ellipse">
              <a:avLst/>
            </a:prstGeom>
            <a:gradFill flip="none" rotWithShape="1">
              <a:gsLst>
                <a:gs pos="59000">
                  <a:srgbClr val="7030A0"/>
                </a:gs>
                <a:gs pos="0">
                  <a:srgbClr val="7030A0"/>
                </a:gs>
                <a:gs pos="0">
                  <a:srgbClr val="F7931F">
                    <a:lumMod val="50000"/>
                  </a:srgbClr>
                </a:gs>
                <a:gs pos="0">
                  <a:srgbClr val="3A5C84">
                    <a:lumMod val="20000"/>
                    <a:lumOff val="80000"/>
                  </a:srgbClr>
                </a:gs>
              </a:gsLst>
              <a:lin ang="2700000" scaled="1"/>
              <a:tileRect/>
            </a:gra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13" name="Freeform: Shape 24_">
              <a:extLst>
                <a:ext uri="{FF2B5EF4-FFF2-40B4-BE49-F238E27FC236}">
                  <a16:creationId xmlns:a16="http://schemas.microsoft.com/office/drawing/2014/main" id="{329CA76E-F79F-4658-BC1A-865DC45EAD8C}"/>
                </a:ext>
              </a:extLst>
            </p:cNvPr>
            <p:cNvSpPr/>
            <p:nvPr/>
          </p:nvSpPr>
          <p:spPr>
            <a:xfrm>
              <a:off x="8534189" y="3028725"/>
              <a:ext cx="746067" cy="1106633"/>
            </a:xfrm>
            <a:custGeom>
              <a:avLst/>
              <a:gdLst>
                <a:gd name="connsiteX0" fmla="*/ 0 w 994755"/>
                <a:gd name="connsiteY0" fmla="*/ 0 h 1475511"/>
                <a:gd name="connsiteX1" fmla="*/ 590205 w 994755"/>
                <a:gd name="connsiteY1" fmla="*/ 0 h 1475511"/>
                <a:gd name="connsiteX2" fmla="*/ 590205 w 994755"/>
                <a:gd name="connsiteY2" fmla="*/ 1 h 1475511"/>
                <a:gd name="connsiteX3" fmla="*/ 716740 w 994755"/>
                <a:gd name="connsiteY3" fmla="*/ 1 h 1475511"/>
                <a:gd name="connsiteX4" fmla="*/ 716740 w 994755"/>
                <a:gd name="connsiteY4" fmla="*/ 249 h 1475511"/>
                <a:gd name="connsiteX5" fmla="*/ 717664 w 994755"/>
                <a:gd name="connsiteY5" fmla="*/ 1 h 1475511"/>
                <a:gd name="connsiteX6" fmla="*/ 994755 w 994755"/>
                <a:gd name="connsiteY6" fmla="*/ 737756 h 1475511"/>
                <a:gd name="connsiteX7" fmla="*/ 717664 w 994755"/>
                <a:gd name="connsiteY7" fmla="*/ 1475511 h 1475511"/>
                <a:gd name="connsiteX8" fmla="*/ 716740 w 994755"/>
                <a:gd name="connsiteY8" fmla="*/ 1475263 h 1475511"/>
                <a:gd name="connsiteX9" fmla="*/ 716740 w 994755"/>
                <a:gd name="connsiteY9" fmla="*/ 1475510 h 1475511"/>
                <a:gd name="connsiteX10" fmla="*/ 16 w 994755"/>
                <a:gd name="connsiteY10" fmla="*/ 1475510 h 1475511"/>
                <a:gd name="connsiteX11" fmla="*/ 24 w 994755"/>
                <a:gd name="connsiteY11" fmla="*/ 1475509 h 1475511"/>
                <a:gd name="connsiteX12" fmla="*/ 0 w 994755"/>
                <a:gd name="connsiteY12" fmla="*/ 1475509 h 1475511"/>
                <a:gd name="connsiteX13" fmla="*/ 0 w 994755"/>
                <a:gd name="connsiteY13" fmla="*/ 2 h 1475511"/>
                <a:gd name="connsiteX14" fmla="*/ 0 w 994755"/>
                <a:gd name="connsiteY14" fmla="*/ 1 h 1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4755" h="1475511">
                  <a:moveTo>
                    <a:pt x="0" y="0"/>
                  </a:moveTo>
                  <a:lnTo>
                    <a:pt x="590205" y="0"/>
                  </a:lnTo>
                  <a:lnTo>
                    <a:pt x="590205" y="1"/>
                  </a:lnTo>
                  <a:lnTo>
                    <a:pt x="716740" y="1"/>
                  </a:lnTo>
                  <a:lnTo>
                    <a:pt x="716740" y="249"/>
                  </a:lnTo>
                  <a:lnTo>
                    <a:pt x="717664" y="1"/>
                  </a:lnTo>
                  <a:cubicBezTo>
                    <a:pt x="870697" y="1"/>
                    <a:pt x="994755" y="330305"/>
                    <a:pt x="994755" y="737756"/>
                  </a:cubicBezTo>
                  <a:cubicBezTo>
                    <a:pt x="994755" y="1145207"/>
                    <a:pt x="870697" y="1475511"/>
                    <a:pt x="717664" y="1475511"/>
                  </a:cubicBezTo>
                  <a:lnTo>
                    <a:pt x="716740" y="1475263"/>
                  </a:lnTo>
                  <a:lnTo>
                    <a:pt x="716740" y="1475510"/>
                  </a:lnTo>
                  <a:lnTo>
                    <a:pt x="16" y="1475510"/>
                  </a:lnTo>
                  <a:lnTo>
                    <a:pt x="24" y="1475509"/>
                  </a:lnTo>
                  <a:lnTo>
                    <a:pt x="0" y="1475509"/>
                  </a:lnTo>
                  <a:lnTo>
                    <a:pt x="0" y="2"/>
                  </a:lnTo>
                  <a:lnTo>
                    <a:pt x="0" y="1"/>
                  </a:lnTo>
                  <a:close/>
                </a:path>
              </a:pathLst>
            </a:custGeom>
            <a:solidFill>
              <a:srgbClr val="002060">
                <a:alpha val="74000"/>
              </a:srgbClr>
            </a:soli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sp>
          <p:nvSpPr>
            <p:cNvPr id="14" name="Oval 13">
              <a:extLst>
                <a:ext uri="{FF2B5EF4-FFF2-40B4-BE49-F238E27FC236}">
                  <a16:creationId xmlns:a16="http://schemas.microsoft.com/office/drawing/2014/main" id="{7F8588AC-EC91-4726-A165-E09E497D5F84}"/>
                </a:ext>
              </a:extLst>
            </p:cNvPr>
            <p:cNvSpPr/>
            <p:nvPr/>
          </p:nvSpPr>
          <p:spPr>
            <a:xfrm>
              <a:off x="8326371" y="3028726"/>
              <a:ext cx="415637" cy="1106632"/>
            </a:xfrm>
            <a:prstGeom prst="ellipse">
              <a:avLst/>
            </a:prstGeom>
            <a:gradFill flip="none" rotWithShape="1">
              <a:gsLst>
                <a:gs pos="59000">
                  <a:srgbClr val="002060"/>
                </a:gs>
                <a:gs pos="0">
                  <a:srgbClr val="7030A0"/>
                </a:gs>
                <a:gs pos="0">
                  <a:srgbClr val="F7931F">
                    <a:lumMod val="50000"/>
                  </a:srgbClr>
                </a:gs>
                <a:gs pos="0">
                  <a:srgbClr val="3A5C84">
                    <a:lumMod val="20000"/>
                    <a:lumOff val="80000"/>
                  </a:srgbClr>
                </a:gs>
              </a:gsLst>
              <a:lin ang="2700000" scaled="1"/>
              <a:tileRect/>
            </a:gra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pic>
          <p:nvPicPr>
            <p:cNvPr id="15" name="Graphic 9_" descr="Download from cloud">
              <a:extLst>
                <a:ext uri="{FF2B5EF4-FFF2-40B4-BE49-F238E27FC236}">
                  <a16:creationId xmlns:a16="http://schemas.microsoft.com/office/drawing/2014/main" id="{A64B3D96-AEDB-40F6-A90C-DE407A4F4CE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8830683" y="3378184"/>
              <a:ext cx="311019" cy="407714"/>
            </a:xfrm>
            <a:prstGeom prst="rect">
              <a:avLst/>
            </a:prstGeom>
          </p:spPr>
        </p:pic>
        <p:pic>
          <p:nvPicPr>
            <p:cNvPr id="16" name="Graphic 11_" descr="Chat">
              <a:extLst>
                <a:ext uri="{FF2B5EF4-FFF2-40B4-BE49-F238E27FC236}">
                  <a16:creationId xmlns:a16="http://schemas.microsoft.com/office/drawing/2014/main" id="{FEF117CA-47B8-4CBF-95BB-8922B2366DD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10205706" y="3396614"/>
              <a:ext cx="311019" cy="407714"/>
            </a:xfrm>
            <a:prstGeom prst="rect">
              <a:avLst/>
            </a:prstGeom>
          </p:spPr>
        </p:pic>
        <p:sp>
          <p:nvSpPr>
            <p:cNvPr id="17" name="Freeform: Shape 20">
              <a:extLst>
                <a:ext uri="{FF2B5EF4-FFF2-40B4-BE49-F238E27FC236}">
                  <a16:creationId xmlns:a16="http://schemas.microsoft.com/office/drawing/2014/main" id="{06162BBB-0ED8-44C0-95FF-D3170AF68F8D}"/>
                </a:ext>
              </a:extLst>
            </p:cNvPr>
            <p:cNvSpPr/>
            <p:nvPr/>
          </p:nvSpPr>
          <p:spPr>
            <a:xfrm>
              <a:off x="1133482" y="3038228"/>
              <a:ext cx="9993429" cy="1106635"/>
            </a:xfrm>
            <a:custGeom>
              <a:avLst/>
              <a:gdLst>
                <a:gd name="connsiteX0" fmla="*/ 277091 w 8472281"/>
                <a:gd name="connsiteY0" fmla="*/ 0 h 1475512"/>
                <a:gd name="connsiteX1" fmla="*/ 867297 w 8472281"/>
                <a:gd name="connsiteY1" fmla="*/ 0 h 1475512"/>
                <a:gd name="connsiteX2" fmla="*/ 867297 w 8472281"/>
                <a:gd name="connsiteY2" fmla="*/ 1 h 1475512"/>
                <a:gd name="connsiteX3" fmla="*/ 993832 w 8472281"/>
                <a:gd name="connsiteY3" fmla="*/ 1 h 1475512"/>
                <a:gd name="connsiteX4" fmla="*/ 994755 w 8472281"/>
                <a:gd name="connsiteY4" fmla="*/ 1 h 1475512"/>
                <a:gd name="connsiteX5" fmla="*/ 8195190 w 8472281"/>
                <a:gd name="connsiteY5" fmla="*/ 1 h 1475512"/>
                <a:gd name="connsiteX6" fmla="*/ 8472281 w 8472281"/>
                <a:gd name="connsiteY6" fmla="*/ 737756 h 1475512"/>
                <a:gd name="connsiteX7" fmla="*/ 8195190 w 8472281"/>
                <a:gd name="connsiteY7" fmla="*/ 1475511 h 1475512"/>
                <a:gd name="connsiteX8" fmla="*/ 8195183 w 8472281"/>
                <a:gd name="connsiteY8" fmla="*/ 1475510 h 1475512"/>
                <a:gd name="connsiteX9" fmla="*/ 994763 w 8472281"/>
                <a:gd name="connsiteY9" fmla="*/ 1475510 h 1475512"/>
                <a:gd name="connsiteX10" fmla="*/ 994755 w 8472281"/>
                <a:gd name="connsiteY10" fmla="*/ 1475511 h 1475512"/>
                <a:gd name="connsiteX11" fmla="*/ 994752 w 8472281"/>
                <a:gd name="connsiteY11" fmla="*/ 1475510 h 1475512"/>
                <a:gd name="connsiteX12" fmla="*/ 993832 w 8472281"/>
                <a:gd name="connsiteY12" fmla="*/ 1475510 h 1475512"/>
                <a:gd name="connsiteX13" fmla="*/ 861534 w 8472281"/>
                <a:gd name="connsiteY13" fmla="*/ 1475510 h 1475512"/>
                <a:gd name="connsiteX14" fmla="*/ 289339 w 8472281"/>
                <a:gd name="connsiteY14" fmla="*/ 1475510 h 1475512"/>
                <a:gd name="connsiteX15" fmla="*/ 289324 w 8472281"/>
                <a:gd name="connsiteY15" fmla="*/ 1475512 h 1475512"/>
                <a:gd name="connsiteX16" fmla="*/ 289309 w 8472281"/>
                <a:gd name="connsiteY16" fmla="*/ 1475510 h 1475512"/>
                <a:gd name="connsiteX17" fmla="*/ 277107 w 8472281"/>
                <a:gd name="connsiteY17" fmla="*/ 1475510 h 1475512"/>
                <a:gd name="connsiteX18" fmla="*/ 277115 w 8472281"/>
                <a:gd name="connsiteY18" fmla="*/ 1475509 h 1475512"/>
                <a:gd name="connsiteX19" fmla="*/ 277113 w 8472281"/>
                <a:gd name="connsiteY19" fmla="*/ 1475509 h 1475512"/>
                <a:gd name="connsiteX20" fmla="*/ 277091 w 8472281"/>
                <a:gd name="connsiteY20" fmla="*/ 1475512 h 1475512"/>
                <a:gd name="connsiteX21" fmla="*/ 0 w 8472281"/>
                <a:gd name="connsiteY21" fmla="*/ 737757 h 1475512"/>
                <a:gd name="connsiteX22" fmla="*/ 277091 w 8472281"/>
                <a:gd name="connsiteY22" fmla="*/ 2 h 1475512"/>
                <a:gd name="connsiteX23" fmla="*/ 277091 w 8472281"/>
                <a:gd name="connsiteY23" fmla="*/ 2 h 1475512"/>
                <a:gd name="connsiteX24" fmla="*/ 277091 w 8472281"/>
                <a:gd name="connsiteY24" fmla="*/ 2 h 1475512"/>
                <a:gd name="connsiteX25" fmla="*/ 277091 w 8472281"/>
                <a:gd name="connsiteY25" fmla="*/ 1 h 147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472281" h="1475512">
                  <a:moveTo>
                    <a:pt x="277091" y="0"/>
                  </a:moveTo>
                  <a:lnTo>
                    <a:pt x="867297" y="0"/>
                  </a:lnTo>
                  <a:lnTo>
                    <a:pt x="867297" y="1"/>
                  </a:lnTo>
                  <a:lnTo>
                    <a:pt x="993832" y="1"/>
                  </a:lnTo>
                  <a:lnTo>
                    <a:pt x="994755" y="1"/>
                  </a:lnTo>
                  <a:lnTo>
                    <a:pt x="8195190" y="1"/>
                  </a:lnTo>
                  <a:cubicBezTo>
                    <a:pt x="8348223" y="1"/>
                    <a:pt x="8472281" y="330305"/>
                    <a:pt x="8472281" y="737756"/>
                  </a:cubicBezTo>
                  <a:cubicBezTo>
                    <a:pt x="8472281" y="1145207"/>
                    <a:pt x="8348223" y="1475511"/>
                    <a:pt x="8195190" y="1475511"/>
                  </a:cubicBezTo>
                  <a:lnTo>
                    <a:pt x="8195183" y="1475510"/>
                  </a:lnTo>
                  <a:lnTo>
                    <a:pt x="994763" y="1475510"/>
                  </a:lnTo>
                  <a:lnTo>
                    <a:pt x="994755" y="1475511"/>
                  </a:lnTo>
                  <a:lnTo>
                    <a:pt x="994752" y="1475510"/>
                  </a:lnTo>
                  <a:lnTo>
                    <a:pt x="993832" y="1475510"/>
                  </a:lnTo>
                  <a:lnTo>
                    <a:pt x="861534" y="1475510"/>
                  </a:lnTo>
                  <a:lnTo>
                    <a:pt x="289339" y="1475510"/>
                  </a:lnTo>
                  <a:lnTo>
                    <a:pt x="289324" y="1475512"/>
                  </a:lnTo>
                  <a:lnTo>
                    <a:pt x="289309" y="1475510"/>
                  </a:lnTo>
                  <a:lnTo>
                    <a:pt x="277107" y="1475510"/>
                  </a:lnTo>
                  <a:lnTo>
                    <a:pt x="277115" y="1475509"/>
                  </a:lnTo>
                  <a:lnTo>
                    <a:pt x="277113" y="1475509"/>
                  </a:lnTo>
                  <a:lnTo>
                    <a:pt x="277091" y="1475512"/>
                  </a:lnTo>
                  <a:cubicBezTo>
                    <a:pt x="124058" y="1475512"/>
                    <a:pt x="0" y="1145208"/>
                    <a:pt x="0" y="737757"/>
                  </a:cubicBezTo>
                  <a:cubicBezTo>
                    <a:pt x="0" y="330306"/>
                    <a:pt x="124058" y="2"/>
                    <a:pt x="277091" y="2"/>
                  </a:cubicBezTo>
                  <a:lnTo>
                    <a:pt x="277091" y="2"/>
                  </a:lnTo>
                  <a:lnTo>
                    <a:pt x="277091" y="2"/>
                  </a:lnTo>
                  <a:lnTo>
                    <a:pt x="277091" y="1"/>
                  </a:lnTo>
                  <a:close/>
                </a:path>
              </a:pathLst>
            </a:custGeom>
            <a:gradFill flip="none" rotWithShape="1">
              <a:gsLst>
                <a:gs pos="19000">
                  <a:srgbClr val="063951">
                    <a:alpha val="20000"/>
                  </a:srgbClr>
                </a:gs>
                <a:gs pos="0">
                  <a:srgbClr val="063951">
                    <a:alpha val="10000"/>
                  </a:srgbClr>
                </a:gs>
                <a:gs pos="56000">
                  <a:srgbClr val="063951">
                    <a:alpha val="10000"/>
                  </a:srgbClr>
                </a:gs>
                <a:gs pos="53000">
                  <a:srgbClr val="063951">
                    <a:alpha val="10000"/>
                  </a:srgbClr>
                </a:gs>
                <a:gs pos="29000">
                  <a:srgbClr val="063951">
                    <a:alpha val="20000"/>
                  </a:srgbClr>
                </a:gs>
                <a:gs pos="92042">
                  <a:srgbClr val="063951">
                    <a:alpha val="20000"/>
                  </a:srgbClr>
                </a:gs>
                <a:gs pos="79000">
                  <a:srgbClr val="063951">
                    <a:alpha val="20000"/>
                  </a:srgbClr>
                </a:gs>
                <a:gs pos="100000">
                  <a:srgbClr val="063951">
                    <a:alpha val="10000"/>
                  </a:srgbClr>
                </a:gs>
              </a:gsLst>
              <a:lin ang="5400000" scaled="1"/>
              <a:tileRect/>
            </a:gradFill>
            <a:ln w="12700" cap="flat" cmpd="sng" algn="ctr">
              <a:noFill/>
              <a:prstDash val="solid"/>
              <a:miter lim="800000"/>
            </a:ln>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defTabSz="822686">
                <a:defRPr/>
              </a:pPr>
              <a:endParaRPr lang="en-US" sz="990" kern="0" noProof="1">
                <a:solidFill>
                  <a:prstClr val="white"/>
                </a:solidFill>
                <a:latin typeface="Bosch Office Sans"/>
              </a:endParaRPr>
            </a:p>
          </p:txBody>
        </p:sp>
      </p:grpSp>
      <p:cxnSp>
        <p:nvCxnSpPr>
          <p:cNvPr id="30" name="Straight Connector 29">
            <a:extLst>
              <a:ext uri="{FF2B5EF4-FFF2-40B4-BE49-F238E27FC236}">
                <a16:creationId xmlns:a16="http://schemas.microsoft.com/office/drawing/2014/main" id="{44254BE9-F4F1-467D-9F2E-F72918C06B1D}"/>
              </a:ext>
            </a:extLst>
          </p:cNvPr>
          <p:cNvCxnSpPr>
            <a:cxnSpLocks/>
          </p:cNvCxnSpPr>
          <p:nvPr/>
        </p:nvCxnSpPr>
        <p:spPr>
          <a:xfrm flipV="1">
            <a:off x="3791303" y="4015016"/>
            <a:ext cx="0" cy="150553"/>
          </a:xfrm>
          <a:prstGeom prst="line">
            <a:avLst/>
          </a:prstGeom>
          <a:noFill/>
          <a:ln w="6350" cap="flat" cmpd="sng" algn="ctr">
            <a:solidFill>
              <a:srgbClr val="3A5C84"/>
            </a:solidFill>
            <a:prstDash val="solid"/>
            <a:miter lim="800000"/>
          </a:ln>
          <a:effectLst/>
        </p:spPr>
      </p:cxnSp>
      <p:cxnSp>
        <p:nvCxnSpPr>
          <p:cNvPr id="31" name="Straight Connector 30">
            <a:extLst>
              <a:ext uri="{FF2B5EF4-FFF2-40B4-BE49-F238E27FC236}">
                <a16:creationId xmlns:a16="http://schemas.microsoft.com/office/drawing/2014/main" id="{44254BE9-F4F1-467D-9F2E-F72918C06B1D}"/>
              </a:ext>
            </a:extLst>
          </p:cNvPr>
          <p:cNvCxnSpPr>
            <a:cxnSpLocks/>
          </p:cNvCxnSpPr>
          <p:nvPr/>
        </p:nvCxnSpPr>
        <p:spPr>
          <a:xfrm flipV="1">
            <a:off x="5108531" y="2927512"/>
            <a:ext cx="0" cy="150553"/>
          </a:xfrm>
          <a:prstGeom prst="line">
            <a:avLst/>
          </a:prstGeom>
          <a:noFill/>
          <a:ln w="6350" cap="flat" cmpd="sng" algn="ctr">
            <a:solidFill>
              <a:srgbClr val="3A5C84"/>
            </a:solidFill>
            <a:prstDash val="solid"/>
            <a:miter lim="800000"/>
          </a:ln>
          <a:effectLst/>
        </p:spPr>
      </p:cxnSp>
      <p:cxnSp>
        <p:nvCxnSpPr>
          <p:cNvPr id="32" name="Straight Connector 31">
            <a:extLst>
              <a:ext uri="{FF2B5EF4-FFF2-40B4-BE49-F238E27FC236}">
                <a16:creationId xmlns:a16="http://schemas.microsoft.com/office/drawing/2014/main" id="{44254BE9-F4F1-467D-9F2E-F72918C06B1D}"/>
              </a:ext>
            </a:extLst>
          </p:cNvPr>
          <p:cNvCxnSpPr>
            <a:cxnSpLocks/>
          </p:cNvCxnSpPr>
          <p:nvPr/>
        </p:nvCxnSpPr>
        <p:spPr>
          <a:xfrm flipV="1">
            <a:off x="6465747" y="4010288"/>
            <a:ext cx="0" cy="150553"/>
          </a:xfrm>
          <a:prstGeom prst="line">
            <a:avLst/>
          </a:prstGeom>
          <a:noFill/>
          <a:ln w="6350" cap="flat" cmpd="sng" algn="ctr">
            <a:solidFill>
              <a:srgbClr val="3A5C84"/>
            </a:solidFill>
            <a:prstDash val="solid"/>
            <a:miter lim="800000"/>
          </a:ln>
          <a:effectLst/>
        </p:spPr>
      </p:cxnSp>
      <p:cxnSp>
        <p:nvCxnSpPr>
          <p:cNvPr id="33" name="Straight Connector 32">
            <a:extLst>
              <a:ext uri="{FF2B5EF4-FFF2-40B4-BE49-F238E27FC236}">
                <a16:creationId xmlns:a16="http://schemas.microsoft.com/office/drawing/2014/main" id="{44254BE9-F4F1-467D-9F2E-F72918C06B1D}"/>
              </a:ext>
            </a:extLst>
          </p:cNvPr>
          <p:cNvCxnSpPr>
            <a:cxnSpLocks/>
          </p:cNvCxnSpPr>
          <p:nvPr/>
        </p:nvCxnSpPr>
        <p:spPr>
          <a:xfrm flipV="1">
            <a:off x="7796154" y="2935578"/>
            <a:ext cx="0" cy="150553"/>
          </a:xfrm>
          <a:prstGeom prst="line">
            <a:avLst/>
          </a:prstGeom>
          <a:noFill/>
          <a:ln w="6350" cap="flat" cmpd="sng" algn="ctr">
            <a:solidFill>
              <a:srgbClr val="3A5C84"/>
            </a:solidFill>
            <a:prstDash val="solid"/>
            <a:miter lim="800000"/>
          </a:ln>
          <a:effectLst/>
        </p:spPr>
      </p:cxnSp>
      <p:cxnSp>
        <p:nvCxnSpPr>
          <p:cNvPr id="34" name="Straight Connector 33">
            <a:extLst>
              <a:ext uri="{FF2B5EF4-FFF2-40B4-BE49-F238E27FC236}">
                <a16:creationId xmlns:a16="http://schemas.microsoft.com/office/drawing/2014/main" id="{44254BE9-F4F1-467D-9F2E-F72918C06B1D}"/>
              </a:ext>
            </a:extLst>
          </p:cNvPr>
          <p:cNvCxnSpPr>
            <a:cxnSpLocks/>
          </p:cNvCxnSpPr>
          <p:nvPr/>
        </p:nvCxnSpPr>
        <p:spPr>
          <a:xfrm flipV="1">
            <a:off x="10481807" y="2913324"/>
            <a:ext cx="0" cy="150553"/>
          </a:xfrm>
          <a:prstGeom prst="line">
            <a:avLst/>
          </a:prstGeom>
          <a:noFill/>
          <a:ln w="6350" cap="flat" cmpd="sng" algn="ctr">
            <a:solidFill>
              <a:srgbClr val="3A5C84"/>
            </a:solidFill>
            <a:prstDash val="solid"/>
            <a:miter lim="800000"/>
          </a:ln>
          <a:effectLst/>
        </p:spPr>
      </p:cxnSp>
      <p:cxnSp>
        <p:nvCxnSpPr>
          <p:cNvPr id="35" name="Straight Connector 34">
            <a:extLst>
              <a:ext uri="{FF2B5EF4-FFF2-40B4-BE49-F238E27FC236}">
                <a16:creationId xmlns:a16="http://schemas.microsoft.com/office/drawing/2014/main" id="{44254BE9-F4F1-467D-9F2E-F72918C06B1D}"/>
              </a:ext>
            </a:extLst>
          </p:cNvPr>
          <p:cNvCxnSpPr>
            <a:cxnSpLocks/>
          </p:cNvCxnSpPr>
          <p:nvPr/>
        </p:nvCxnSpPr>
        <p:spPr>
          <a:xfrm flipV="1">
            <a:off x="9209912" y="4005556"/>
            <a:ext cx="0" cy="150553"/>
          </a:xfrm>
          <a:prstGeom prst="line">
            <a:avLst/>
          </a:prstGeom>
          <a:noFill/>
          <a:ln w="6350" cap="flat" cmpd="sng" algn="ctr">
            <a:solidFill>
              <a:srgbClr val="3A5C84"/>
            </a:solidFill>
            <a:prstDash val="solid"/>
            <a:miter lim="800000"/>
          </a:ln>
          <a:effectLst/>
        </p:spPr>
      </p:cxnSp>
      <p:sp>
        <p:nvSpPr>
          <p:cNvPr id="36" name="TextBox 35">
            <a:extLst>
              <a:ext uri="{FF2B5EF4-FFF2-40B4-BE49-F238E27FC236}">
                <a16:creationId xmlns:a16="http://schemas.microsoft.com/office/drawing/2014/main" id="{DDA5032B-4259-43FB-9ACE-CF23FCC10C43}"/>
              </a:ext>
            </a:extLst>
          </p:cNvPr>
          <p:cNvSpPr txBox="1"/>
          <p:nvPr>
            <p:custDataLst>
              <p:tags r:id="rId1"/>
            </p:custDataLst>
          </p:nvPr>
        </p:nvSpPr>
        <p:spPr>
          <a:xfrm>
            <a:off x="1538425" y="1834695"/>
            <a:ext cx="2005518" cy="286232"/>
          </a:xfrm>
          <a:prstGeom prst="rect">
            <a:avLst/>
          </a:prstGeom>
          <a:noFill/>
        </p:spPr>
        <p:txBody>
          <a:bodyPr wrap="square" lIns="0" rIns="0" rtlCol="0" anchor="b">
            <a:spAutoFit/>
          </a:bodyPr>
          <a:lstStyle/>
          <a:p>
            <a:pPr defTabSz="914400" fontAlgn="base">
              <a:spcBef>
                <a:spcPct val="0"/>
              </a:spcBef>
              <a:spcAft>
                <a:spcPct val="0"/>
              </a:spcAft>
            </a:pPr>
            <a:r>
              <a:rPr lang="en-US" sz="1260" b="1" cap="all" noProof="1" smtClean="0">
                <a:solidFill>
                  <a:srgbClr val="F7931F"/>
                </a:solidFill>
                <a:latin typeface="Bosch Office Sans"/>
              </a:rPr>
              <a:t>Poor rating</a:t>
            </a:r>
            <a:endParaRPr lang="en-US" sz="1260" b="1" cap="all" noProof="1">
              <a:solidFill>
                <a:srgbClr val="F7931F"/>
              </a:solidFill>
              <a:latin typeface="Bosch Office Sans"/>
            </a:endParaRPr>
          </a:p>
        </p:txBody>
      </p:sp>
      <p:sp>
        <p:nvSpPr>
          <p:cNvPr id="37" name="TextBox 36">
            <a:extLst>
              <a:ext uri="{FF2B5EF4-FFF2-40B4-BE49-F238E27FC236}">
                <a16:creationId xmlns:a16="http://schemas.microsoft.com/office/drawing/2014/main" id="{C398C0C2-93FE-4D00-AA3E-86573FD3D2BE}"/>
              </a:ext>
            </a:extLst>
          </p:cNvPr>
          <p:cNvSpPr txBox="1"/>
          <p:nvPr/>
        </p:nvSpPr>
        <p:spPr>
          <a:xfrm>
            <a:off x="1337676" y="2091404"/>
            <a:ext cx="2184192" cy="590931"/>
          </a:xfrm>
          <a:prstGeom prst="rect">
            <a:avLst/>
          </a:prstGeom>
          <a:noFill/>
        </p:spPr>
        <p:txBody>
          <a:bodyPr wrap="square" lIns="0" rIns="0" rtlCol="0" anchor="t">
            <a:spAutoFit/>
          </a:bodyPr>
          <a:lstStyle>
            <a:defPPr>
              <a:defRPr lang="en-US"/>
            </a:defPPr>
            <a:lvl1pPr algn="just">
              <a:defRPr sz="1000">
                <a:solidFill>
                  <a:prstClr val="black">
                    <a:lumMod val="65000"/>
                    <a:lumOff val="35000"/>
                  </a:prstClr>
                </a:solidFill>
                <a:latin typeface="Calibri" panose="020F0502020204030204"/>
              </a:defRPr>
            </a:lvl1pPr>
          </a:lstStyle>
          <a:p>
            <a:pPr algn="ctr" defTabSz="914400" fontAlgn="base">
              <a:spcBef>
                <a:spcPct val="0"/>
              </a:spcBef>
              <a:spcAft>
                <a:spcPct val="0"/>
              </a:spcAft>
            </a:pPr>
            <a:r>
              <a:rPr lang="en-US" sz="1080" noProof="1" smtClean="0">
                <a:solidFill>
                  <a:prstClr val="black"/>
                </a:solidFill>
                <a:latin typeface="Bosch Office Sans"/>
              </a:rPr>
              <a:t>BETA Program with 40 users:</a:t>
            </a:r>
          </a:p>
          <a:p>
            <a:pPr marL="171450" indent="-171450" algn="l" defTabSz="914400" fontAlgn="base">
              <a:spcBef>
                <a:spcPct val="0"/>
              </a:spcBef>
              <a:spcAft>
                <a:spcPct val="0"/>
              </a:spcAft>
              <a:buFontTx/>
              <a:buChar char="-"/>
            </a:pPr>
            <a:r>
              <a:rPr lang="en-US" sz="1080" noProof="1" smtClean="0">
                <a:solidFill>
                  <a:prstClr val="black"/>
                </a:solidFill>
                <a:latin typeface="Bosch Office Sans"/>
              </a:rPr>
              <a:t>Connectivity Issues</a:t>
            </a:r>
          </a:p>
          <a:p>
            <a:pPr marL="171450" indent="-171450" algn="l" defTabSz="914400" fontAlgn="base">
              <a:spcBef>
                <a:spcPct val="0"/>
              </a:spcBef>
              <a:spcAft>
                <a:spcPct val="0"/>
              </a:spcAft>
              <a:buFontTx/>
              <a:buChar char="-"/>
            </a:pPr>
            <a:r>
              <a:rPr lang="en-US" sz="1080" noProof="1" smtClean="0">
                <a:solidFill>
                  <a:prstClr val="black"/>
                </a:solidFill>
                <a:latin typeface="Bosch Office Sans"/>
              </a:rPr>
              <a:t>No complaint on ‘only’ appliance</a:t>
            </a:r>
            <a:endParaRPr lang="en-US" sz="1080" noProof="1">
              <a:solidFill>
                <a:prstClr val="black"/>
              </a:solidFill>
              <a:latin typeface="Bosch Office Sans"/>
            </a:endParaRPr>
          </a:p>
        </p:txBody>
      </p:sp>
      <p:sp>
        <p:nvSpPr>
          <p:cNvPr id="38" name="TextBox 37">
            <a:extLst>
              <a:ext uri="{FF2B5EF4-FFF2-40B4-BE49-F238E27FC236}">
                <a16:creationId xmlns:a16="http://schemas.microsoft.com/office/drawing/2014/main" id="{2EB42933-49A1-4C39-8D94-289AD3C3C309}"/>
              </a:ext>
            </a:extLst>
          </p:cNvPr>
          <p:cNvSpPr txBox="1"/>
          <p:nvPr/>
        </p:nvSpPr>
        <p:spPr>
          <a:xfrm>
            <a:off x="8710844" y="4617599"/>
            <a:ext cx="2244014" cy="286232"/>
          </a:xfrm>
          <a:prstGeom prst="rect">
            <a:avLst/>
          </a:prstGeom>
          <a:noFill/>
        </p:spPr>
        <p:txBody>
          <a:bodyPr wrap="square" lIns="0" rIns="0" rtlCol="0" anchor="b">
            <a:spAutoFit/>
          </a:bodyPr>
          <a:lstStyle/>
          <a:p>
            <a:pPr algn="ctr" defTabSz="914400" fontAlgn="base">
              <a:spcBef>
                <a:spcPct val="0"/>
              </a:spcBef>
              <a:spcAft>
                <a:spcPct val="0"/>
              </a:spcAft>
            </a:pPr>
            <a:r>
              <a:rPr lang="en-US" sz="1260" b="1" cap="all" noProof="1" smtClean="0">
                <a:solidFill>
                  <a:srgbClr val="002060"/>
                </a:solidFill>
                <a:latin typeface="Bosch Office Sans"/>
              </a:rPr>
              <a:t>CICDCT</a:t>
            </a:r>
            <a:endParaRPr lang="en-US" sz="1260" b="1" cap="all" noProof="1">
              <a:solidFill>
                <a:srgbClr val="002060"/>
              </a:solidFill>
              <a:latin typeface="Bosch Office Sans"/>
            </a:endParaRPr>
          </a:p>
        </p:txBody>
      </p:sp>
      <p:sp>
        <p:nvSpPr>
          <p:cNvPr id="39" name="TextBox 38">
            <a:extLst>
              <a:ext uri="{FF2B5EF4-FFF2-40B4-BE49-F238E27FC236}">
                <a16:creationId xmlns:a16="http://schemas.microsoft.com/office/drawing/2014/main" id="{B6335F15-F8D3-4943-9A84-DE287AE31730}"/>
              </a:ext>
            </a:extLst>
          </p:cNvPr>
          <p:cNvSpPr txBox="1"/>
          <p:nvPr/>
        </p:nvSpPr>
        <p:spPr>
          <a:xfrm>
            <a:off x="8707905" y="4872731"/>
            <a:ext cx="2013121" cy="590931"/>
          </a:xfrm>
          <a:prstGeom prst="rect">
            <a:avLst/>
          </a:prstGeom>
          <a:noFill/>
        </p:spPr>
        <p:txBody>
          <a:bodyPr wrap="square" lIns="0" rIns="0" rtlCol="0" anchor="t">
            <a:spAutoFit/>
          </a:bodyPr>
          <a:lstStyle/>
          <a:p>
            <a:pPr defTabSz="914400" fontAlgn="base">
              <a:spcBef>
                <a:spcPct val="0"/>
              </a:spcBef>
              <a:spcAft>
                <a:spcPct val="0"/>
              </a:spcAft>
            </a:pPr>
            <a:r>
              <a:rPr lang="en-US" sz="1080" b="1" noProof="1" smtClean="0">
                <a:solidFill>
                  <a:prstClr val="black"/>
                </a:solidFill>
                <a:latin typeface="Bosch Office Sans"/>
              </a:rPr>
              <a:t>Continuous Testing being the hurdle as Automation Testing couldn’t be performed on H/W</a:t>
            </a:r>
            <a:endParaRPr lang="en-US" sz="1080" noProof="1">
              <a:solidFill>
                <a:prstClr val="black"/>
              </a:solidFill>
              <a:latin typeface="Bosch Office Sans"/>
            </a:endParaRPr>
          </a:p>
        </p:txBody>
      </p:sp>
      <p:sp>
        <p:nvSpPr>
          <p:cNvPr id="40" name="TextBox 39">
            <a:extLst>
              <a:ext uri="{FF2B5EF4-FFF2-40B4-BE49-F238E27FC236}">
                <a16:creationId xmlns:a16="http://schemas.microsoft.com/office/drawing/2014/main" id="{0831FF35-B0D3-4E30-ABD3-68FF36993D68}"/>
              </a:ext>
            </a:extLst>
          </p:cNvPr>
          <p:cNvSpPr txBox="1"/>
          <p:nvPr/>
        </p:nvSpPr>
        <p:spPr>
          <a:xfrm>
            <a:off x="1729143" y="4423700"/>
            <a:ext cx="2925313" cy="480131"/>
          </a:xfrm>
          <a:prstGeom prst="rect">
            <a:avLst/>
          </a:prstGeom>
          <a:noFill/>
        </p:spPr>
        <p:txBody>
          <a:bodyPr wrap="square" lIns="0" rIns="0" rtlCol="0" anchor="b">
            <a:spAutoFit/>
          </a:bodyPr>
          <a:lstStyle/>
          <a:p>
            <a:pPr algn="r" defTabSz="914400" fontAlgn="base">
              <a:spcBef>
                <a:spcPct val="0"/>
              </a:spcBef>
              <a:spcAft>
                <a:spcPct val="0"/>
              </a:spcAft>
            </a:pPr>
            <a:r>
              <a:rPr lang="en-US" sz="1260" b="1" cap="all" noProof="1" smtClean="0">
                <a:solidFill>
                  <a:srgbClr val="A2B969">
                    <a:lumMod val="75000"/>
                  </a:srgbClr>
                </a:solidFill>
                <a:latin typeface="Bosch Office Sans"/>
              </a:rPr>
              <a:t>complexities </a:t>
            </a:r>
            <a:r>
              <a:rPr lang="en-US" sz="1260" b="1" cap="all" noProof="1">
                <a:solidFill>
                  <a:srgbClr val="A2B969">
                    <a:lumMod val="75000"/>
                  </a:srgbClr>
                </a:solidFill>
                <a:latin typeface="Bosch Office Sans"/>
              </a:rPr>
              <a:t>of </a:t>
            </a:r>
            <a:r>
              <a:rPr lang="en-US" sz="1260" b="1" cap="all" noProof="1" smtClean="0">
                <a:solidFill>
                  <a:srgbClr val="A2B969">
                    <a:lumMod val="75000"/>
                  </a:srgbClr>
                </a:solidFill>
                <a:latin typeface="Bosch Office Sans"/>
              </a:rPr>
              <a:t>Interconnected system</a:t>
            </a:r>
            <a:endParaRPr lang="en-US" sz="1260" b="1" cap="all" noProof="1">
              <a:solidFill>
                <a:srgbClr val="A2B969">
                  <a:lumMod val="75000"/>
                </a:srgbClr>
              </a:solidFill>
              <a:latin typeface="Bosch Office Sans"/>
            </a:endParaRPr>
          </a:p>
        </p:txBody>
      </p:sp>
      <p:sp>
        <p:nvSpPr>
          <p:cNvPr id="41" name="TextBox 40">
            <a:extLst>
              <a:ext uri="{FF2B5EF4-FFF2-40B4-BE49-F238E27FC236}">
                <a16:creationId xmlns:a16="http://schemas.microsoft.com/office/drawing/2014/main" id="{5BFC6A36-F809-4140-AD83-643990B8D4FE}"/>
              </a:ext>
            </a:extLst>
          </p:cNvPr>
          <p:cNvSpPr txBox="1"/>
          <p:nvPr/>
        </p:nvSpPr>
        <p:spPr>
          <a:xfrm>
            <a:off x="2670125" y="4863937"/>
            <a:ext cx="1984331" cy="757130"/>
          </a:xfrm>
          <a:prstGeom prst="rect">
            <a:avLst/>
          </a:prstGeom>
          <a:noFill/>
        </p:spPr>
        <p:txBody>
          <a:bodyPr wrap="square" lIns="0" rIns="0" rtlCol="0" anchor="t">
            <a:spAutoFit/>
          </a:bodyPr>
          <a:lstStyle>
            <a:defPPr>
              <a:defRPr lang="en-US"/>
            </a:defPPr>
            <a:lvl1pPr algn="ctr" defTabSz="914400" fontAlgn="base">
              <a:spcBef>
                <a:spcPct val="0"/>
              </a:spcBef>
              <a:spcAft>
                <a:spcPct val="0"/>
              </a:spcAft>
              <a:defRPr sz="1080">
                <a:solidFill>
                  <a:prstClr val="black"/>
                </a:solidFill>
                <a:latin typeface="Bosch Office Sans"/>
              </a:defRPr>
            </a:lvl1pPr>
          </a:lstStyle>
          <a:p>
            <a:r>
              <a:rPr lang="en-US" noProof="1" smtClean="0"/>
              <a:t>Current Architecture demands lot fo customization for new &amp; demanding Smart interfaces like Google Home, Alexa</a:t>
            </a:r>
            <a:endParaRPr lang="en-US" noProof="1"/>
          </a:p>
        </p:txBody>
      </p:sp>
      <p:sp>
        <p:nvSpPr>
          <p:cNvPr id="42" name="TextBox 41">
            <a:extLst>
              <a:ext uri="{FF2B5EF4-FFF2-40B4-BE49-F238E27FC236}">
                <a16:creationId xmlns:a16="http://schemas.microsoft.com/office/drawing/2014/main" id="{544C5489-AF4B-4358-99BC-625A433033DD}"/>
              </a:ext>
            </a:extLst>
          </p:cNvPr>
          <p:cNvSpPr txBox="1"/>
          <p:nvPr/>
        </p:nvSpPr>
        <p:spPr>
          <a:xfrm>
            <a:off x="3744693" y="1794089"/>
            <a:ext cx="2654690" cy="286232"/>
          </a:xfrm>
          <a:prstGeom prst="rect">
            <a:avLst/>
          </a:prstGeom>
          <a:noFill/>
        </p:spPr>
        <p:txBody>
          <a:bodyPr wrap="square" lIns="0" rIns="0" rtlCol="0" anchor="b">
            <a:spAutoFit/>
          </a:bodyPr>
          <a:lstStyle/>
          <a:p>
            <a:pPr defTabSz="914400" fontAlgn="base">
              <a:spcBef>
                <a:spcPct val="0"/>
              </a:spcBef>
              <a:spcAft>
                <a:spcPct val="0"/>
              </a:spcAft>
            </a:pPr>
            <a:r>
              <a:rPr lang="en-US" sz="1260" b="1" cap="all" noProof="1" smtClean="0">
                <a:solidFill>
                  <a:srgbClr val="0070C0"/>
                </a:solidFill>
                <a:latin typeface="Bosch Office Sans"/>
              </a:rPr>
              <a:t>Quality complaints</a:t>
            </a:r>
            <a:endParaRPr lang="en-US" sz="1260" b="1" cap="all" noProof="1">
              <a:solidFill>
                <a:srgbClr val="0070C0"/>
              </a:solidFill>
              <a:latin typeface="Bosch Office Sans"/>
            </a:endParaRPr>
          </a:p>
        </p:txBody>
      </p:sp>
      <p:sp>
        <p:nvSpPr>
          <p:cNvPr id="43" name="TextBox 42">
            <a:extLst>
              <a:ext uri="{FF2B5EF4-FFF2-40B4-BE49-F238E27FC236}">
                <a16:creationId xmlns:a16="http://schemas.microsoft.com/office/drawing/2014/main" id="{1C64EFED-79F3-4CFD-95E2-4AA7395CDD66}"/>
              </a:ext>
            </a:extLst>
          </p:cNvPr>
          <p:cNvSpPr txBox="1"/>
          <p:nvPr/>
        </p:nvSpPr>
        <p:spPr>
          <a:xfrm>
            <a:off x="3727925" y="2068917"/>
            <a:ext cx="2654689" cy="424732"/>
          </a:xfrm>
          <a:prstGeom prst="rect">
            <a:avLst/>
          </a:prstGeom>
          <a:noFill/>
        </p:spPr>
        <p:txBody>
          <a:bodyPr wrap="square" lIns="0" rIns="0" rtlCol="0" anchor="t">
            <a:spAutoFit/>
          </a:bodyPr>
          <a:lstStyle>
            <a:defPPr>
              <a:defRPr lang="en-US"/>
            </a:defPPr>
            <a:lvl1pPr algn="just">
              <a:defRPr sz="1000">
                <a:solidFill>
                  <a:prstClr val="black">
                    <a:lumMod val="65000"/>
                    <a:lumOff val="35000"/>
                  </a:prstClr>
                </a:solidFill>
                <a:latin typeface="Calibri" panose="020F0502020204030204"/>
              </a:defRPr>
            </a:lvl1pPr>
          </a:lstStyle>
          <a:p>
            <a:pPr algn="l" defTabSz="914400" fontAlgn="base">
              <a:spcBef>
                <a:spcPct val="0"/>
              </a:spcBef>
              <a:spcAft>
                <a:spcPct val="0"/>
              </a:spcAft>
            </a:pPr>
            <a:r>
              <a:rPr lang="en-US" sz="1080" noProof="1" smtClean="0">
                <a:solidFill>
                  <a:prstClr val="black"/>
                </a:solidFill>
                <a:latin typeface="Bosch Office Sans"/>
              </a:rPr>
              <a:t>Lot of issue on Mobile app &amp; connectivity to Appliance</a:t>
            </a:r>
            <a:endParaRPr lang="en-US" sz="1080" noProof="1">
              <a:solidFill>
                <a:prstClr val="black"/>
              </a:solidFill>
              <a:latin typeface="Bosch Office Sans"/>
            </a:endParaRPr>
          </a:p>
        </p:txBody>
      </p:sp>
      <p:sp>
        <p:nvSpPr>
          <p:cNvPr id="44" name="TextBox 43">
            <a:extLst>
              <a:ext uri="{FF2B5EF4-FFF2-40B4-BE49-F238E27FC236}">
                <a16:creationId xmlns:a16="http://schemas.microsoft.com/office/drawing/2014/main" id="{6AED4631-6A75-443A-BD20-46D4B245B4DC}"/>
              </a:ext>
            </a:extLst>
          </p:cNvPr>
          <p:cNvSpPr txBox="1"/>
          <p:nvPr/>
        </p:nvSpPr>
        <p:spPr>
          <a:xfrm>
            <a:off x="6298027" y="4592468"/>
            <a:ext cx="2369945" cy="286232"/>
          </a:xfrm>
          <a:prstGeom prst="rect">
            <a:avLst/>
          </a:prstGeom>
          <a:noFill/>
        </p:spPr>
        <p:txBody>
          <a:bodyPr wrap="square" lIns="0" rIns="0" rtlCol="0" anchor="b">
            <a:spAutoFit/>
          </a:bodyPr>
          <a:lstStyle/>
          <a:p>
            <a:pPr defTabSz="914400" fontAlgn="base">
              <a:spcBef>
                <a:spcPct val="0"/>
              </a:spcBef>
              <a:spcAft>
                <a:spcPct val="0"/>
              </a:spcAft>
            </a:pPr>
            <a:r>
              <a:rPr lang="en-US" sz="1260" b="1" cap="all" noProof="1" smtClean="0">
                <a:solidFill>
                  <a:srgbClr val="FFCC4C">
                    <a:lumMod val="50000"/>
                  </a:srgbClr>
                </a:solidFill>
                <a:latin typeface="Bosch Office Sans"/>
              </a:rPr>
              <a:t>Trust </a:t>
            </a:r>
            <a:endParaRPr lang="en-US" sz="1260" b="1" cap="all" noProof="1">
              <a:solidFill>
                <a:srgbClr val="FFCC4C">
                  <a:lumMod val="50000"/>
                </a:srgbClr>
              </a:solidFill>
              <a:latin typeface="Bosch Office Sans"/>
            </a:endParaRPr>
          </a:p>
        </p:txBody>
      </p:sp>
      <p:sp>
        <p:nvSpPr>
          <p:cNvPr id="45" name="TextBox 44">
            <a:extLst>
              <a:ext uri="{FF2B5EF4-FFF2-40B4-BE49-F238E27FC236}">
                <a16:creationId xmlns:a16="http://schemas.microsoft.com/office/drawing/2014/main" id="{15B2EC81-CB93-43E7-B1B7-3394B8429DEE}"/>
              </a:ext>
            </a:extLst>
          </p:cNvPr>
          <p:cNvSpPr txBox="1"/>
          <p:nvPr>
            <p:custDataLst>
              <p:tags r:id="rId2"/>
            </p:custDataLst>
          </p:nvPr>
        </p:nvSpPr>
        <p:spPr>
          <a:xfrm>
            <a:off x="5755410" y="4683491"/>
            <a:ext cx="2367005" cy="757130"/>
          </a:xfrm>
          <a:prstGeom prst="rect">
            <a:avLst/>
          </a:prstGeom>
          <a:noFill/>
        </p:spPr>
        <p:txBody>
          <a:bodyPr wrap="square" lIns="0" rIns="0" rtlCol="0" anchor="t">
            <a:spAutoFit/>
          </a:bodyPr>
          <a:lstStyle>
            <a:defPPr>
              <a:defRPr lang="en-US"/>
            </a:defPPr>
            <a:lvl1pPr algn="just">
              <a:defRPr sz="1000">
                <a:solidFill>
                  <a:prstClr val="black">
                    <a:lumMod val="65000"/>
                    <a:lumOff val="35000"/>
                  </a:prstClr>
                </a:solidFill>
                <a:latin typeface="Calibri" panose="020F0502020204030204"/>
              </a:defRPr>
            </a:lvl1pPr>
          </a:lstStyle>
          <a:p>
            <a:pPr algn="l" defTabSz="914400" fontAlgn="base">
              <a:spcBef>
                <a:spcPct val="0"/>
              </a:spcBef>
              <a:spcAft>
                <a:spcPct val="0"/>
              </a:spcAft>
            </a:pPr>
            <a:endParaRPr lang="en-US" sz="1080" noProof="1" smtClean="0">
              <a:solidFill>
                <a:prstClr val="black"/>
              </a:solidFill>
              <a:latin typeface="Bosch Office Sans"/>
            </a:endParaRPr>
          </a:p>
          <a:p>
            <a:pPr algn="l" defTabSz="914400" fontAlgn="base">
              <a:spcBef>
                <a:spcPct val="0"/>
              </a:spcBef>
              <a:spcAft>
                <a:spcPct val="0"/>
              </a:spcAft>
            </a:pPr>
            <a:r>
              <a:rPr lang="en-US" sz="1080" noProof="1" smtClean="0">
                <a:solidFill>
                  <a:prstClr val="black"/>
                </a:solidFill>
                <a:latin typeface="Bosch Office Sans"/>
              </a:rPr>
              <a:t>Customers were worried about their data privacy. Many customer stopped using connectivity features.</a:t>
            </a:r>
            <a:endParaRPr lang="en-US" sz="1080" noProof="1">
              <a:solidFill>
                <a:prstClr val="black"/>
              </a:solidFill>
              <a:latin typeface="Bosch Office Sans"/>
            </a:endParaRPr>
          </a:p>
        </p:txBody>
      </p:sp>
      <p:sp>
        <p:nvSpPr>
          <p:cNvPr id="46" name="TextBox 45">
            <a:extLst>
              <a:ext uri="{FF2B5EF4-FFF2-40B4-BE49-F238E27FC236}">
                <a16:creationId xmlns:a16="http://schemas.microsoft.com/office/drawing/2014/main" id="{544C5489-AF4B-4358-99BC-625A433033DD}"/>
              </a:ext>
            </a:extLst>
          </p:cNvPr>
          <p:cNvSpPr txBox="1"/>
          <p:nvPr/>
        </p:nvSpPr>
        <p:spPr>
          <a:xfrm>
            <a:off x="6966522" y="1802205"/>
            <a:ext cx="2662616" cy="286232"/>
          </a:xfrm>
          <a:prstGeom prst="rect">
            <a:avLst/>
          </a:prstGeom>
          <a:noFill/>
        </p:spPr>
        <p:txBody>
          <a:bodyPr wrap="square" lIns="0" rIns="0" rtlCol="0" anchor="b">
            <a:spAutoFit/>
          </a:bodyPr>
          <a:lstStyle/>
          <a:p>
            <a:pPr defTabSz="914400" fontAlgn="base">
              <a:spcBef>
                <a:spcPct val="0"/>
              </a:spcBef>
              <a:spcAft>
                <a:spcPct val="0"/>
              </a:spcAft>
            </a:pPr>
            <a:r>
              <a:rPr lang="en-US" sz="1260" b="1" cap="all" noProof="1" smtClean="0">
                <a:solidFill>
                  <a:srgbClr val="FFC000"/>
                </a:solidFill>
                <a:latin typeface="Bosch Office Sans"/>
              </a:rPr>
              <a:t>Long release cycles</a:t>
            </a:r>
            <a:endParaRPr lang="en-US" sz="1260" b="1" cap="all" noProof="1">
              <a:solidFill>
                <a:srgbClr val="FFC000"/>
              </a:solidFill>
              <a:latin typeface="Bosch Office Sans"/>
            </a:endParaRPr>
          </a:p>
        </p:txBody>
      </p:sp>
      <p:sp>
        <p:nvSpPr>
          <p:cNvPr id="47" name="TextBox 46">
            <a:extLst>
              <a:ext uri="{FF2B5EF4-FFF2-40B4-BE49-F238E27FC236}">
                <a16:creationId xmlns:a16="http://schemas.microsoft.com/office/drawing/2014/main" id="{1C64EFED-79F3-4CFD-95E2-4AA7395CDD66}"/>
              </a:ext>
            </a:extLst>
          </p:cNvPr>
          <p:cNvSpPr txBox="1"/>
          <p:nvPr>
            <p:custDataLst>
              <p:tags r:id="rId3"/>
            </p:custDataLst>
          </p:nvPr>
        </p:nvSpPr>
        <p:spPr>
          <a:xfrm>
            <a:off x="6966521" y="2095455"/>
            <a:ext cx="2654689" cy="424732"/>
          </a:xfrm>
          <a:prstGeom prst="rect">
            <a:avLst/>
          </a:prstGeom>
          <a:noFill/>
        </p:spPr>
        <p:txBody>
          <a:bodyPr wrap="square" lIns="0" rIns="0" rtlCol="0" anchor="t">
            <a:spAutoFit/>
          </a:bodyPr>
          <a:lstStyle/>
          <a:p>
            <a:pPr defTabSz="914400" fontAlgn="base">
              <a:spcBef>
                <a:spcPct val="0"/>
              </a:spcBef>
              <a:spcAft>
                <a:spcPct val="0"/>
              </a:spcAft>
            </a:pPr>
            <a:r>
              <a:rPr lang="en-US" sz="1080" b="1" noProof="1" smtClean="0">
                <a:solidFill>
                  <a:prstClr val="black"/>
                </a:solidFill>
                <a:latin typeface="Bosch Office Sans"/>
              </a:rPr>
              <a:t>Release cycle of sub systtems were not in sync. </a:t>
            </a:r>
            <a:endParaRPr lang="en-US" sz="1080" noProof="1">
              <a:solidFill>
                <a:prstClr val="black"/>
              </a:solidFill>
              <a:latin typeface="Bosch Office Sans"/>
            </a:endParaRPr>
          </a:p>
        </p:txBody>
      </p:sp>
      <p:sp>
        <p:nvSpPr>
          <p:cNvPr id="48" name="TextBox 47">
            <a:extLst>
              <a:ext uri="{FF2B5EF4-FFF2-40B4-BE49-F238E27FC236}">
                <a16:creationId xmlns:a16="http://schemas.microsoft.com/office/drawing/2014/main" id="{6AED4631-6A75-443A-BD20-46D4B245B4DC}"/>
              </a:ext>
            </a:extLst>
          </p:cNvPr>
          <p:cNvSpPr txBox="1"/>
          <p:nvPr/>
        </p:nvSpPr>
        <p:spPr>
          <a:xfrm>
            <a:off x="9787076" y="1821327"/>
            <a:ext cx="2206135" cy="480131"/>
          </a:xfrm>
          <a:prstGeom prst="rect">
            <a:avLst/>
          </a:prstGeom>
          <a:noFill/>
        </p:spPr>
        <p:txBody>
          <a:bodyPr wrap="square" lIns="0" rIns="0" rtlCol="0" anchor="b">
            <a:spAutoFit/>
          </a:bodyPr>
          <a:lstStyle/>
          <a:p>
            <a:pPr defTabSz="914400" fontAlgn="base">
              <a:spcBef>
                <a:spcPct val="0"/>
              </a:spcBef>
              <a:spcAft>
                <a:spcPct val="0"/>
              </a:spcAft>
            </a:pPr>
            <a:r>
              <a:rPr lang="en-US" sz="1260" b="1" cap="all" noProof="1">
                <a:solidFill>
                  <a:srgbClr val="7030A0"/>
                </a:solidFill>
                <a:latin typeface="Bosch Office Sans"/>
              </a:rPr>
              <a:t>Inadequate quality culture and </a:t>
            </a:r>
            <a:r>
              <a:rPr lang="en-US" sz="1260" b="1" cap="all" noProof="1" smtClean="0">
                <a:solidFill>
                  <a:srgbClr val="7030A0"/>
                </a:solidFill>
                <a:latin typeface="Bosch Office Sans"/>
              </a:rPr>
              <a:t>practices</a:t>
            </a:r>
            <a:endParaRPr lang="en-US" sz="1260" b="1" cap="all" noProof="1">
              <a:solidFill>
                <a:srgbClr val="7030A0"/>
              </a:solidFill>
              <a:latin typeface="Bosch Office Sans"/>
            </a:endParaRPr>
          </a:p>
        </p:txBody>
      </p:sp>
      <p:sp>
        <p:nvSpPr>
          <p:cNvPr id="49" name="TextBox 48">
            <a:extLst>
              <a:ext uri="{FF2B5EF4-FFF2-40B4-BE49-F238E27FC236}">
                <a16:creationId xmlns:a16="http://schemas.microsoft.com/office/drawing/2014/main" id="{15B2EC81-CB93-43E7-B1B7-3394B8429DEE}"/>
              </a:ext>
            </a:extLst>
          </p:cNvPr>
          <p:cNvSpPr txBox="1"/>
          <p:nvPr/>
        </p:nvSpPr>
        <p:spPr>
          <a:xfrm>
            <a:off x="9742354" y="2278722"/>
            <a:ext cx="2295581" cy="590931"/>
          </a:xfrm>
          <a:prstGeom prst="rect">
            <a:avLst/>
          </a:prstGeom>
          <a:noFill/>
        </p:spPr>
        <p:txBody>
          <a:bodyPr wrap="square" lIns="0" rIns="0" rtlCol="0" anchor="t">
            <a:spAutoFit/>
          </a:bodyPr>
          <a:lstStyle>
            <a:defPPr>
              <a:defRPr lang="en-US"/>
            </a:defPPr>
            <a:lvl1pPr algn="just">
              <a:defRPr sz="1000">
                <a:solidFill>
                  <a:prstClr val="black">
                    <a:lumMod val="65000"/>
                    <a:lumOff val="35000"/>
                  </a:prstClr>
                </a:solidFill>
                <a:latin typeface="Calibri" panose="020F0502020204030204"/>
              </a:defRPr>
            </a:lvl1pPr>
          </a:lstStyle>
          <a:p>
            <a:pPr algn="l" defTabSz="914400" fontAlgn="base">
              <a:spcBef>
                <a:spcPct val="0"/>
              </a:spcBef>
              <a:spcAft>
                <a:spcPct val="0"/>
              </a:spcAft>
            </a:pPr>
            <a:r>
              <a:rPr lang="en-US" sz="1080" b="1" noProof="1" smtClean="0">
                <a:solidFill>
                  <a:prstClr val="black"/>
                </a:solidFill>
                <a:latin typeface="Bosch Office Sans"/>
              </a:rPr>
              <a:t>Processes </a:t>
            </a:r>
            <a:r>
              <a:rPr lang="en-US" sz="1080" b="1" noProof="1">
                <a:solidFill>
                  <a:prstClr val="black"/>
                </a:solidFill>
                <a:latin typeface="Bosch Office Sans"/>
              </a:rPr>
              <a:t>and </a:t>
            </a:r>
            <a:r>
              <a:rPr lang="en-US" sz="1080" b="1" noProof="1" smtClean="0">
                <a:solidFill>
                  <a:prstClr val="black"/>
                </a:solidFill>
                <a:latin typeface="Bosch Office Sans"/>
              </a:rPr>
              <a:t>practices were missing  </a:t>
            </a:r>
            <a:r>
              <a:rPr lang="en-US" sz="1080" noProof="1">
                <a:solidFill>
                  <a:prstClr val="black"/>
                </a:solidFill>
                <a:latin typeface="Bosch Office Sans"/>
              </a:rPr>
              <a:t>like entry/exit criteria, sign-off, acceptance criteria.</a:t>
            </a:r>
          </a:p>
        </p:txBody>
      </p:sp>
      <p:sp>
        <p:nvSpPr>
          <p:cNvPr id="50" name="TextBox 49"/>
          <p:cNvSpPr txBox="1"/>
          <p:nvPr/>
        </p:nvSpPr>
        <p:spPr>
          <a:xfrm>
            <a:off x="1563624" y="73152"/>
            <a:ext cx="10506456" cy="523220"/>
          </a:xfrm>
          <a:prstGeom prst="rect">
            <a:avLst/>
          </a:prstGeom>
          <a:noFill/>
        </p:spPr>
        <p:txBody>
          <a:bodyPr wrap="square" rtlCol="0">
            <a:spAutoFit/>
          </a:bodyPr>
          <a:lstStyle/>
          <a:p>
            <a:pPr algn="ctr"/>
            <a:r>
              <a:rPr lang="en-GB" sz="2800" b="1" dirty="0" smtClean="0"/>
              <a:t>Problem Statement &amp; Observations</a:t>
            </a:r>
            <a:endParaRPr lang="en-GB" sz="2800" b="1" dirty="0"/>
          </a:p>
        </p:txBody>
      </p:sp>
    </p:spTree>
    <p:extLst>
      <p:ext uri="{BB962C8B-B14F-4D97-AF65-F5344CB8AC3E}">
        <p14:creationId xmlns:p14="http://schemas.microsoft.com/office/powerpoint/2010/main" val="1542792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595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3624" y="73152"/>
            <a:ext cx="10506456" cy="523220"/>
          </a:xfrm>
          <a:prstGeom prst="rect">
            <a:avLst/>
          </a:prstGeom>
          <a:noFill/>
        </p:spPr>
        <p:txBody>
          <a:bodyPr wrap="square" rtlCol="0">
            <a:spAutoFit/>
          </a:bodyPr>
          <a:lstStyle/>
          <a:p>
            <a:pPr algn="ctr"/>
            <a:r>
              <a:rPr lang="en-GB" sz="2800" b="1" dirty="0" smtClean="0"/>
              <a:t>Process gaps</a:t>
            </a:r>
            <a:endParaRPr lang="en-GB" sz="2800" b="1" dirty="0"/>
          </a:p>
        </p:txBody>
      </p:sp>
      <p:sp>
        <p:nvSpPr>
          <p:cNvPr id="3" name="Rectangle 2"/>
          <p:cNvSpPr/>
          <p:nvPr/>
        </p:nvSpPr>
        <p:spPr>
          <a:xfrm>
            <a:off x="3676850" y="5562590"/>
            <a:ext cx="4552750" cy="875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Appliances/Devices</a:t>
            </a:r>
            <a:endParaRPr lang="en-GB" dirty="0">
              <a:solidFill>
                <a:schemeClr val="tx1"/>
              </a:solidFill>
            </a:endParaRPr>
          </a:p>
        </p:txBody>
      </p:sp>
      <p:sp>
        <p:nvSpPr>
          <p:cNvPr id="4" name="Rectangle 3"/>
          <p:cNvSpPr/>
          <p:nvPr/>
        </p:nvSpPr>
        <p:spPr>
          <a:xfrm>
            <a:off x="3676850" y="4454081"/>
            <a:ext cx="4552750" cy="875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Connectivity (Gateway | Cloud)</a:t>
            </a:r>
            <a:endParaRPr lang="en-GB" dirty="0">
              <a:solidFill>
                <a:schemeClr val="tx1"/>
              </a:solidFill>
            </a:endParaRPr>
          </a:p>
        </p:txBody>
      </p:sp>
      <p:sp>
        <p:nvSpPr>
          <p:cNvPr id="5" name="Rounded Rectangle 4"/>
          <p:cNvSpPr/>
          <p:nvPr/>
        </p:nvSpPr>
        <p:spPr>
          <a:xfrm>
            <a:off x="4908883" y="4194199"/>
            <a:ext cx="2050181" cy="519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Connectivity API</a:t>
            </a:r>
            <a:endParaRPr lang="en-GB" dirty="0"/>
          </a:p>
        </p:txBody>
      </p:sp>
      <p:sp>
        <p:nvSpPr>
          <p:cNvPr id="6" name="Rectangle 5"/>
          <p:cNvSpPr/>
          <p:nvPr/>
        </p:nvSpPr>
        <p:spPr>
          <a:xfrm>
            <a:off x="3676850" y="3146649"/>
            <a:ext cx="2358190" cy="931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Digital Twin</a:t>
            </a:r>
            <a:endParaRPr lang="en-GB" dirty="0">
              <a:solidFill>
                <a:schemeClr val="tx1"/>
              </a:solidFill>
            </a:endParaRPr>
          </a:p>
        </p:txBody>
      </p:sp>
      <p:sp>
        <p:nvSpPr>
          <p:cNvPr id="7" name="Rectangle 6"/>
          <p:cNvSpPr/>
          <p:nvPr/>
        </p:nvSpPr>
        <p:spPr>
          <a:xfrm>
            <a:off x="6177814" y="3146649"/>
            <a:ext cx="2051786" cy="931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Appliance Management</a:t>
            </a:r>
            <a:endParaRPr lang="en-GB" dirty="0">
              <a:solidFill>
                <a:schemeClr val="tx1"/>
              </a:solidFill>
            </a:endParaRPr>
          </a:p>
        </p:txBody>
      </p:sp>
      <p:sp>
        <p:nvSpPr>
          <p:cNvPr id="8" name="Rectangle 7"/>
          <p:cNvSpPr/>
          <p:nvPr/>
        </p:nvSpPr>
        <p:spPr>
          <a:xfrm>
            <a:off x="1463039" y="856648"/>
            <a:ext cx="952901" cy="2377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Mobile Apps/Wearable Devices</a:t>
            </a:r>
          </a:p>
        </p:txBody>
      </p:sp>
      <p:sp>
        <p:nvSpPr>
          <p:cNvPr id="9" name="Rectangle 8"/>
          <p:cNvSpPr/>
          <p:nvPr/>
        </p:nvSpPr>
        <p:spPr>
          <a:xfrm>
            <a:off x="1463039" y="3623100"/>
            <a:ext cx="952901" cy="2377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Interfaces </a:t>
            </a:r>
          </a:p>
          <a:p>
            <a:pPr algn="ctr"/>
            <a:r>
              <a:rPr lang="en-GB" dirty="0" smtClean="0">
                <a:solidFill>
                  <a:schemeClr val="tx1"/>
                </a:solidFill>
              </a:rPr>
              <a:t>(Amazon Echo, Google Home)</a:t>
            </a:r>
            <a:endParaRPr lang="en-GB" dirty="0">
              <a:solidFill>
                <a:schemeClr val="tx1"/>
              </a:solidFill>
            </a:endParaRPr>
          </a:p>
        </p:txBody>
      </p:sp>
      <p:sp>
        <p:nvSpPr>
          <p:cNvPr id="10" name="Down Arrow 9"/>
          <p:cNvSpPr/>
          <p:nvPr/>
        </p:nvSpPr>
        <p:spPr>
          <a:xfrm>
            <a:off x="1828800" y="3279809"/>
            <a:ext cx="208546" cy="343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Down Arrow 10"/>
          <p:cNvSpPr/>
          <p:nvPr/>
        </p:nvSpPr>
        <p:spPr>
          <a:xfrm flipV="1">
            <a:off x="2091084" y="3234087"/>
            <a:ext cx="180477" cy="343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2817793" y="1937765"/>
            <a:ext cx="490888" cy="3330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API management</a:t>
            </a:r>
            <a:endParaRPr lang="en-GB" dirty="0">
              <a:solidFill>
                <a:schemeClr val="tx1"/>
              </a:solidFill>
            </a:endParaRPr>
          </a:p>
        </p:txBody>
      </p:sp>
      <p:cxnSp>
        <p:nvCxnSpPr>
          <p:cNvPr id="15" name="Straight Arrow Connector 14"/>
          <p:cNvCxnSpPr/>
          <p:nvPr/>
        </p:nvCxnSpPr>
        <p:spPr>
          <a:xfrm flipH="1">
            <a:off x="3311890" y="4256362"/>
            <a:ext cx="1557689" cy="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11890" y="4338578"/>
            <a:ext cx="161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676850" y="2082656"/>
            <a:ext cx="4552750" cy="875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Analytics</a:t>
            </a:r>
            <a:endParaRPr lang="en-GB" dirty="0">
              <a:solidFill>
                <a:schemeClr val="tx1"/>
              </a:solidFill>
            </a:endParaRPr>
          </a:p>
        </p:txBody>
      </p:sp>
      <p:sp>
        <p:nvSpPr>
          <p:cNvPr id="20" name="Oval 19"/>
          <p:cNvSpPr/>
          <p:nvPr/>
        </p:nvSpPr>
        <p:spPr>
          <a:xfrm>
            <a:off x="3811603" y="1295994"/>
            <a:ext cx="1892969" cy="608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 Lake</a:t>
            </a:r>
            <a:endParaRPr lang="en-GB" dirty="0"/>
          </a:p>
        </p:txBody>
      </p:sp>
      <p:sp>
        <p:nvSpPr>
          <p:cNvPr id="22" name="Oval 21"/>
          <p:cNvSpPr/>
          <p:nvPr/>
        </p:nvSpPr>
        <p:spPr>
          <a:xfrm>
            <a:off x="6044664" y="1304013"/>
            <a:ext cx="1892969" cy="608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Customer</a:t>
            </a:r>
            <a:endParaRPr lang="en-GB" dirty="0"/>
          </a:p>
        </p:txBody>
      </p:sp>
      <p:pic>
        <p:nvPicPr>
          <p:cNvPr id="1026" name="Picture 2" descr="Applications, internet icon - Free download on Icon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621" y="3138779"/>
            <a:ext cx="499963" cy="49996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676850" y="3146649"/>
            <a:ext cx="2358190" cy="9312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6177814" y="3146648"/>
            <a:ext cx="2051786" cy="9312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8556859" y="1058779"/>
            <a:ext cx="3792354" cy="7294305"/>
          </a:xfrm>
          <a:prstGeom prst="rect">
            <a:avLst/>
          </a:prstGeom>
          <a:noFill/>
        </p:spPr>
        <p:txBody>
          <a:bodyPr wrap="square" rtlCol="0">
            <a:spAutoFit/>
          </a:bodyPr>
          <a:lstStyle/>
          <a:p>
            <a:r>
              <a:rPr lang="en-GB" dirty="0" smtClean="0"/>
              <a:t>Scope – 1: </a:t>
            </a:r>
          </a:p>
          <a:p>
            <a:r>
              <a:rPr lang="en-GB" dirty="0" smtClean="0"/>
              <a:t>Orchestration of </a:t>
            </a:r>
            <a:r>
              <a:rPr lang="en-GB" dirty="0" err="1" smtClean="0"/>
              <a:t>IoT</a:t>
            </a:r>
            <a:r>
              <a:rPr lang="en-GB" dirty="0" smtClean="0"/>
              <a:t> Eco-System:</a:t>
            </a:r>
          </a:p>
          <a:p>
            <a:r>
              <a:rPr lang="en-GB" dirty="0"/>
              <a:t>	</a:t>
            </a:r>
            <a:r>
              <a:rPr lang="en-GB" dirty="0" smtClean="0"/>
              <a:t>- Control Points Added</a:t>
            </a:r>
          </a:p>
          <a:p>
            <a:pPr marL="1200150" lvl="2" indent="-285750">
              <a:buFont typeface="Arial" panose="020B0604020202020204" pitchFamily="34" charset="0"/>
              <a:buChar char="•"/>
            </a:pPr>
            <a:r>
              <a:rPr lang="en-GB" dirty="0" smtClean="0"/>
              <a:t>User ID &amp; Data Privacy</a:t>
            </a:r>
          </a:p>
          <a:p>
            <a:pPr marL="1200150" lvl="2" indent="-285750">
              <a:buFont typeface="Arial" panose="020B0604020202020204" pitchFamily="34" charset="0"/>
              <a:buChar char="•"/>
            </a:pPr>
            <a:r>
              <a:rPr lang="en-GB" dirty="0" smtClean="0"/>
              <a:t>API Gateway</a:t>
            </a:r>
          </a:p>
          <a:p>
            <a:pPr marL="1200150" lvl="2" indent="-285750">
              <a:buFont typeface="Arial" panose="020B0604020202020204" pitchFamily="34" charset="0"/>
              <a:buChar char="•"/>
            </a:pPr>
            <a:r>
              <a:rPr lang="en-GB" dirty="0" smtClean="0"/>
              <a:t>Application &amp; Appliance Connectivity</a:t>
            </a:r>
          </a:p>
          <a:p>
            <a:pPr marL="1200150" lvl="2" indent="-285750">
              <a:buFont typeface="Arial" panose="020B0604020202020204" pitchFamily="34" charset="0"/>
              <a:buChar char="•"/>
            </a:pPr>
            <a:r>
              <a:rPr lang="en-GB" dirty="0" smtClean="0"/>
              <a:t>Data Lake &amp; Analytics</a:t>
            </a:r>
          </a:p>
          <a:p>
            <a:pPr lvl="2"/>
            <a:endParaRPr lang="en-GB" dirty="0"/>
          </a:p>
          <a:p>
            <a:pPr marL="0" lvl="2"/>
            <a:r>
              <a:rPr lang="en-GB" dirty="0" smtClean="0"/>
              <a:t>Scope – 2</a:t>
            </a:r>
          </a:p>
          <a:p>
            <a:pPr marL="0" lvl="2"/>
            <a:r>
              <a:rPr lang="en-GB" dirty="0" smtClean="0"/>
              <a:t>Focus on Subsystem as well as E2E interoperability</a:t>
            </a:r>
          </a:p>
          <a:p>
            <a:pPr marL="1200150" lvl="4" indent="-285750">
              <a:buFont typeface="Arial" panose="020B0604020202020204" pitchFamily="34" charset="0"/>
              <a:buChar char="•"/>
            </a:pPr>
            <a:r>
              <a:rPr lang="en-GB" dirty="0" smtClean="0"/>
              <a:t>Mobile App Quality</a:t>
            </a:r>
          </a:p>
          <a:p>
            <a:pPr marL="1200150" lvl="4" indent="-285750">
              <a:buFont typeface="Arial" panose="020B0604020202020204" pitchFamily="34" charset="0"/>
              <a:buChar char="•"/>
            </a:pPr>
            <a:r>
              <a:rPr lang="en-GB" dirty="0" smtClean="0"/>
              <a:t>Data Integrity to And fro Cloud platforms</a:t>
            </a:r>
          </a:p>
          <a:p>
            <a:pPr marL="1200150" lvl="4" indent="-285750">
              <a:buFont typeface="Arial" panose="020B0604020202020204" pitchFamily="34" charset="0"/>
              <a:buChar char="•"/>
            </a:pPr>
            <a:r>
              <a:rPr lang="en-GB" dirty="0" smtClean="0"/>
              <a:t>Data Integrity to and fro Appliance.</a:t>
            </a:r>
          </a:p>
          <a:p>
            <a:pPr marL="914400" lvl="4"/>
            <a:endParaRPr lang="en-GB" dirty="0" smtClean="0"/>
          </a:p>
          <a:p>
            <a:pPr marL="0" lvl="2"/>
            <a:r>
              <a:rPr lang="en-GB" dirty="0" smtClean="0"/>
              <a:t>Scope -3</a:t>
            </a:r>
          </a:p>
          <a:p>
            <a:pPr marL="0" lvl="2"/>
            <a:r>
              <a:rPr lang="en-GB" dirty="0" smtClean="0"/>
              <a:t>Cloud Strategy</a:t>
            </a:r>
            <a:endParaRPr lang="en-GB" dirty="0"/>
          </a:p>
          <a:p>
            <a:pPr marL="1200150" lvl="4" indent="-285750">
              <a:buFont typeface="Arial" panose="020B0604020202020204" pitchFamily="34" charset="0"/>
              <a:buChar char="•"/>
            </a:pPr>
            <a:r>
              <a:rPr lang="en-GB" dirty="0" smtClean="0"/>
              <a:t>Hybrid Cloud</a:t>
            </a:r>
          </a:p>
          <a:p>
            <a:pPr marL="914400" lvl="4"/>
            <a:endParaRPr lang="en-GB" dirty="0"/>
          </a:p>
          <a:p>
            <a:pPr marL="914400" lvl="4"/>
            <a:r>
              <a:rPr lang="en-GB" dirty="0" smtClean="0"/>
              <a:t>	</a:t>
            </a:r>
            <a:endParaRPr lang="en-GB" dirty="0"/>
          </a:p>
          <a:p>
            <a:pPr lvl="2"/>
            <a:r>
              <a:rPr lang="en-GB" dirty="0" smtClean="0"/>
              <a:t>  </a:t>
            </a:r>
          </a:p>
          <a:p>
            <a:r>
              <a:rPr lang="en-GB" dirty="0"/>
              <a:t>	</a:t>
            </a:r>
            <a:r>
              <a:rPr lang="en-GB" dirty="0" smtClean="0"/>
              <a:t>	</a:t>
            </a:r>
            <a:endParaRPr lang="en-GB" dirty="0"/>
          </a:p>
        </p:txBody>
      </p:sp>
      <p:sp>
        <p:nvSpPr>
          <p:cNvPr id="16" name="Oval 15"/>
          <p:cNvSpPr/>
          <p:nvPr/>
        </p:nvSpPr>
        <p:spPr>
          <a:xfrm>
            <a:off x="4382701" y="4310504"/>
            <a:ext cx="375386" cy="2887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t>
            </a:r>
            <a:endParaRPr lang="en-GB" dirty="0"/>
          </a:p>
        </p:txBody>
      </p:sp>
      <p:sp>
        <p:nvSpPr>
          <p:cNvPr id="23" name="Oval 22"/>
          <p:cNvSpPr/>
          <p:nvPr/>
        </p:nvSpPr>
        <p:spPr>
          <a:xfrm>
            <a:off x="5856971" y="1289968"/>
            <a:ext cx="375386" cy="2887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a:t>
            </a:r>
            <a:endParaRPr lang="en-GB" dirty="0"/>
          </a:p>
        </p:txBody>
      </p:sp>
      <p:sp>
        <p:nvSpPr>
          <p:cNvPr id="24" name="Oval 23"/>
          <p:cNvSpPr/>
          <p:nvPr/>
        </p:nvSpPr>
        <p:spPr>
          <a:xfrm>
            <a:off x="2553095" y="3560368"/>
            <a:ext cx="375386" cy="2887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25" name="Oval 24"/>
          <p:cNvSpPr/>
          <p:nvPr/>
        </p:nvSpPr>
        <p:spPr>
          <a:xfrm>
            <a:off x="4476950" y="1836410"/>
            <a:ext cx="375386" cy="2887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
            </a:r>
          </a:p>
        </p:txBody>
      </p:sp>
      <p:sp>
        <p:nvSpPr>
          <p:cNvPr id="26" name="Oval 25"/>
          <p:cNvSpPr/>
          <p:nvPr/>
        </p:nvSpPr>
        <p:spPr>
          <a:xfrm>
            <a:off x="9129961" y="1702066"/>
            <a:ext cx="309209" cy="2101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a:t>
            </a:r>
            <a:endParaRPr lang="en-GB" sz="1400" dirty="0"/>
          </a:p>
        </p:txBody>
      </p:sp>
      <p:sp>
        <p:nvSpPr>
          <p:cNvPr id="27" name="Oval 26"/>
          <p:cNvSpPr/>
          <p:nvPr/>
        </p:nvSpPr>
        <p:spPr>
          <a:xfrm>
            <a:off x="9140391" y="1949898"/>
            <a:ext cx="309209" cy="2101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B</a:t>
            </a:r>
          </a:p>
        </p:txBody>
      </p:sp>
      <p:sp>
        <p:nvSpPr>
          <p:cNvPr id="28" name="Oval 27"/>
          <p:cNvSpPr/>
          <p:nvPr/>
        </p:nvSpPr>
        <p:spPr>
          <a:xfrm>
            <a:off x="9140390" y="2269543"/>
            <a:ext cx="309209" cy="2101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t>
            </a:r>
            <a:endParaRPr lang="en-GB" sz="1400" dirty="0"/>
          </a:p>
        </p:txBody>
      </p:sp>
      <p:sp>
        <p:nvSpPr>
          <p:cNvPr id="29" name="Oval 28"/>
          <p:cNvSpPr/>
          <p:nvPr/>
        </p:nvSpPr>
        <p:spPr>
          <a:xfrm>
            <a:off x="9140389" y="2788875"/>
            <a:ext cx="309209" cy="2101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D</a:t>
            </a:r>
          </a:p>
        </p:txBody>
      </p:sp>
    </p:spTree>
    <p:extLst>
      <p:ext uri="{BB962C8B-B14F-4D97-AF65-F5344CB8AC3E}">
        <p14:creationId xmlns:p14="http://schemas.microsoft.com/office/powerpoint/2010/main" val="3222344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________" descr="ML14B"/>
          <p:cNvPicPr>
            <a:picLocks noChangeAspect="1" noChangeArrowheads="1"/>
          </p:cNvPicPr>
          <p:nvPr>
            <p:custDataLst>
              <p:tags r:id="rId1"/>
            </p:custDataLst>
          </p:nvPr>
        </p:nvPicPr>
        <p:blipFill>
          <a:blip r:embed="rId121" cstate="print">
            <a:clrChange>
              <a:clrFrom>
                <a:srgbClr val="FFFFFB"/>
              </a:clrFrom>
              <a:clrTo>
                <a:srgbClr val="FFFFFB">
                  <a:alpha val="0"/>
                </a:srgbClr>
              </a:clrTo>
            </a:clrChange>
            <a:duotone>
              <a:schemeClr val="accent4">
                <a:shade val="45000"/>
                <a:satMod val="135000"/>
              </a:schemeClr>
              <a:prstClr val="white"/>
            </a:duotone>
          </a:blip>
          <a:srcRect r="8607" b="4151"/>
          <a:stretch>
            <a:fillRect/>
          </a:stretch>
        </p:blipFill>
        <p:spPr bwMode="auto">
          <a:xfrm>
            <a:off x="8217529" y="1705098"/>
            <a:ext cx="332411" cy="421009"/>
          </a:xfrm>
          <a:prstGeom prst="rect">
            <a:avLst/>
          </a:prstGeom>
          <a:noFill/>
          <a:ln>
            <a:noFill/>
          </a:ln>
        </p:spPr>
      </p:pic>
      <p:sp>
        <p:nvSpPr>
          <p:cNvPr id="3" name="Rechteck 8"/>
          <p:cNvSpPr/>
          <p:nvPr>
            <p:custDataLst>
              <p:tags r:id="rId2"/>
            </p:custDataLst>
          </p:nvPr>
        </p:nvSpPr>
        <p:spPr bwMode="auto">
          <a:xfrm>
            <a:off x="1987754" y="2007941"/>
            <a:ext cx="8761987" cy="4086094"/>
          </a:xfrm>
          <a:prstGeom prst="rect">
            <a:avLst/>
          </a:prstGeom>
          <a:no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mj-lt"/>
            </a:endParaRPr>
          </a:p>
        </p:txBody>
      </p:sp>
      <p:sp>
        <p:nvSpPr>
          <p:cNvPr id="4" name="Rectangle 14__________"/>
          <p:cNvSpPr>
            <a:spLocks noChangeArrowheads="1"/>
          </p:cNvSpPr>
          <p:nvPr>
            <p:custDataLst>
              <p:tags r:id="rId3"/>
            </p:custDataLst>
          </p:nvPr>
        </p:nvSpPr>
        <p:spPr bwMode="auto">
          <a:xfrm>
            <a:off x="1605975" y="1621703"/>
            <a:ext cx="3496868" cy="1419005"/>
          </a:xfrm>
          <a:prstGeom prst="rect">
            <a:avLst/>
          </a:prstGeom>
          <a:solidFill>
            <a:schemeClr val="bg1"/>
          </a:solidFill>
          <a:ln w="6350">
            <a:solidFill>
              <a:schemeClr val="bg1">
                <a:lumMod val="85000"/>
              </a:schemeClr>
            </a:solidFill>
            <a:prstDash val="dash"/>
            <a:miter lim="800000"/>
            <a:headEnd/>
            <a:tailEnd/>
          </a:ln>
        </p:spPr>
        <p:txBody>
          <a:bodyPr vert="vert270" wrap="none" lIns="36000" tIns="36000" rIns="36000" bIns="36000"/>
          <a:lstStyle/>
          <a:p>
            <a:pPr algn="ctr" fontAlgn="auto">
              <a:spcBef>
                <a:spcPts val="0"/>
              </a:spcBef>
              <a:spcAft>
                <a:spcPts val="0"/>
              </a:spcAft>
              <a:defRPr/>
            </a:pPr>
            <a:r>
              <a:rPr lang="en-US" sz="1000" kern="0" dirty="0">
                <a:solidFill>
                  <a:schemeClr val="bg1">
                    <a:lumMod val="50000"/>
                  </a:schemeClr>
                </a:solidFill>
              </a:rPr>
              <a:t>Interfaces</a:t>
            </a:r>
          </a:p>
          <a:p>
            <a:pPr algn="ctr" fontAlgn="auto">
              <a:spcBef>
                <a:spcPts val="0"/>
              </a:spcBef>
              <a:spcAft>
                <a:spcPts val="0"/>
              </a:spcAft>
              <a:defRPr/>
            </a:pPr>
            <a:endParaRPr lang="en-US" sz="1000" b="1" kern="0" dirty="0">
              <a:solidFill>
                <a:sysClr val="windowText" lastClr="000000"/>
              </a:solidFill>
            </a:endParaRPr>
          </a:p>
        </p:txBody>
      </p:sp>
      <p:sp>
        <p:nvSpPr>
          <p:cNvPr id="5" name="Rectangle 14_____"/>
          <p:cNvSpPr>
            <a:spLocks noChangeArrowheads="1"/>
          </p:cNvSpPr>
          <p:nvPr>
            <p:custDataLst>
              <p:tags r:id="rId4"/>
            </p:custDataLst>
          </p:nvPr>
        </p:nvSpPr>
        <p:spPr bwMode="auto">
          <a:xfrm>
            <a:off x="3770447" y="4943326"/>
            <a:ext cx="1694438" cy="167029"/>
          </a:xfrm>
          <a:prstGeom prst="rect">
            <a:avLst/>
          </a:prstGeom>
          <a:solidFill>
            <a:schemeClr val="bg1"/>
          </a:solidFill>
          <a:ln w="12700">
            <a:solidFill>
              <a:schemeClr val="bg1"/>
            </a:solidFill>
            <a:prstDash val="dash"/>
            <a:miter lim="800000"/>
            <a:headEnd/>
            <a:tailEnd/>
          </a:ln>
        </p:spPr>
        <p:txBody>
          <a:bodyPr wrap="none" anchor="b"/>
          <a:lstStyle/>
          <a:p>
            <a:pPr algn="ctr" fontAlgn="auto">
              <a:spcBef>
                <a:spcPts val="0"/>
              </a:spcBef>
              <a:spcAft>
                <a:spcPts val="0"/>
              </a:spcAft>
              <a:defRPr/>
            </a:pPr>
            <a:r>
              <a:rPr lang="en-US" sz="800" kern="0" dirty="0">
                <a:solidFill>
                  <a:schemeClr val="bg1">
                    <a:lumMod val="50000"/>
                  </a:schemeClr>
                </a:solidFill>
              </a:rPr>
              <a:t>Smart Home Controller</a:t>
            </a:r>
          </a:p>
        </p:txBody>
      </p:sp>
      <p:pic>
        <p:nvPicPr>
          <p:cNvPr id="6" name="Grafik 19" descr="iOS.jpg"/>
          <p:cNvPicPr>
            <a:picLocks noChangeAspect="1"/>
          </p:cNvPicPr>
          <p:nvPr>
            <p:custDataLst>
              <p:tags r:id="rId5"/>
            </p:custDataLst>
          </p:nvPr>
        </p:nvPicPr>
        <p:blipFill>
          <a:blip r:embed="rId122" cstate="print"/>
          <a:stretch>
            <a:fillRect/>
          </a:stretch>
        </p:blipFill>
        <p:spPr>
          <a:xfrm>
            <a:off x="4210264" y="1688731"/>
            <a:ext cx="467818" cy="282239"/>
          </a:xfrm>
          <a:prstGeom prst="rect">
            <a:avLst/>
          </a:prstGeom>
          <a:noFill/>
          <a:ln>
            <a:noFill/>
          </a:ln>
        </p:spPr>
      </p:pic>
      <p:sp>
        <p:nvSpPr>
          <p:cNvPr id="7" name="Rectangle 14______"/>
          <p:cNvSpPr>
            <a:spLocks noChangeArrowheads="1"/>
          </p:cNvSpPr>
          <p:nvPr>
            <p:custDataLst>
              <p:tags r:id="rId6"/>
            </p:custDataLst>
          </p:nvPr>
        </p:nvSpPr>
        <p:spPr bwMode="auto">
          <a:xfrm>
            <a:off x="7900713" y="1632784"/>
            <a:ext cx="1980952" cy="4589054"/>
          </a:xfrm>
          <a:prstGeom prst="rect">
            <a:avLst/>
          </a:prstGeom>
          <a:noFill/>
          <a:ln w="6350">
            <a:solidFill>
              <a:schemeClr val="bg1">
                <a:lumMod val="85000"/>
              </a:schemeClr>
            </a:solidFill>
            <a:prstDash val="dash"/>
            <a:miter lim="800000"/>
            <a:headEnd/>
            <a:tailEnd/>
          </a:ln>
        </p:spPr>
        <p:txBody>
          <a:bodyPr wrap="none" anchor="b"/>
          <a:lstStyle/>
          <a:p>
            <a:pPr algn="ctr" fontAlgn="auto">
              <a:spcBef>
                <a:spcPts val="0"/>
              </a:spcBef>
              <a:spcAft>
                <a:spcPts val="0"/>
              </a:spcAft>
              <a:defRPr/>
            </a:pPr>
            <a:r>
              <a:rPr lang="en-US" sz="1000" kern="0" dirty="0">
                <a:solidFill>
                  <a:schemeClr val="bg1">
                    <a:lumMod val="50000"/>
                  </a:schemeClr>
                </a:solidFill>
              </a:rPr>
              <a:t>Backend</a:t>
            </a:r>
          </a:p>
        </p:txBody>
      </p:sp>
      <p:sp>
        <p:nvSpPr>
          <p:cNvPr id="8" name="Rectangle 14_______"/>
          <p:cNvSpPr>
            <a:spLocks noChangeArrowheads="1"/>
          </p:cNvSpPr>
          <p:nvPr>
            <p:custDataLst>
              <p:tags r:id="rId7"/>
            </p:custDataLst>
          </p:nvPr>
        </p:nvSpPr>
        <p:spPr bwMode="auto">
          <a:xfrm>
            <a:off x="6541726" y="1642409"/>
            <a:ext cx="1238627" cy="4589053"/>
          </a:xfrm>
          <a:prstGeom prst="rect">
            <a:avLst/>
          </a:prstGeom>
          <a:solidFill>
            <a:schemeClr val="bg1"/>
          </a:solidFill>
          <a:ln w="6350">
            <a:solidFill>
              <a:schemeClr val="bg1">
                <a:lumMod val="85000"/>
              </a:schemeClr>
            </a:solidFill>
            <a:prstDash val="dash"/>
            <a:miter lim="800000"/>
            <a:headEnd/>
            <a:tailEnd/>
          </a:ln>
        </p:spPr>
        <p:txBody>
          <a:bodyPr wrap="none" anchor="b"/>
          <a:lstStyle/>
          <a:p>
            <a:pPr algn="ctr" fontAlgn="auto">
              <a:spcBef>
                <a:spcPts val="0"/>
              </a:spcBef>
              <a:spcAft>
                <a:spcPts val="0"/>
              </a:spcAft>
              <a:defRPr/>
            </a:pPr>
            <a:r>
              <a:rPr lang="en-US" sz="1000" kern="0" dirty="0">
                <a:solidFill>
                  <a:schemeClr val="bg1">
                    <a:lumMod val="50000"/>
                  </a:schemeClr>
                </a:solidFill>
              </a:rPr>
              <a:t>Internet</a:t>
            </a:r>
          </a:p>
        </p:txBody>
      </p:sp>
      <p:sp>
        <p:nvSpPr>
          <p:cNvPr id="9" name="Wolke 22"/>
          <p:cNvSpPr/>
          <p:nvPr>
            <p:custDataLst>
              <p:tags r:id="rId8"/>
            </p:custDataLst>
          </p:nvPr>
        </p:nvSpPr>
        <p:spPr bwMode="auto">
          <a:xfrm rot="5400000">
            <a:off x="6681250" y="2158924"/>
            <a:ext cx="874509" cy="1009803"/>
          </a:xfrm>
          <a:prstGeom prst="cloud">
            <a:avLst/>
          </a:prstGeom>
          <a:solidFill>
            <a:srgbClr val="B0BBD0">
              <a:alpha val="40000"/>
            </a:srgbClr>
          </a:solidFill>
          <a:ln w="63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Bosch Office Sans" pitchFamily="34" charset="0"/>
            </a:endParaRPr>
          </a:p>
        </p:txBody>
      </p:sp>
      <p:cxnSp>
        <p:nvCxnSpPr>
          <p:cNvPr id="10" name="Gewinkelte Verbindung 26"/>
          <p:cNvCxnSpPr/>
          <p:nvPr>
            <p:custDataLst>
              <p:tags r:id="rId9"/>
            </p:custDataLst>
          </p:nvPr>
        </p:nvCxnSpPr>
        <p:spPr bwMode="auto">
          <a:xfrm rot="5400000">
            <a:off x="4691869" y="4088590"/>
            <a:ext cx="1231353" cy="1207556"/>
          </a:xfrm>
          <a:prstGeom prst="bentConnector2">
            <a:avLst/>
          </a:prstGeom>
          <a:solidFill>
            <a:schemeClr val="accent1"/>
          </a:solidFill>
          <a:ln w="12700" cap="flat" cmpd="sng" algn="ctr">
            <a:solidFill>
              <a:srgbClr val="00B050"/>
            </a:solidFill>
            <a:prstDash val="sysDot"/>
            <a:round/>
            <a:headEnd type="none" w="med" len="med"/>
            <a:tailEnd type="none" w="med" len="med"/>
          </a:ln>
          <a:effectLst/>
        </p:spPr>
      </p:cxnSp>
      <p:sp>
        <p:nvSpPr>
          <p:cNvPr id="11" name="Wolke 26"/>
          <p:cNvSpPr/>
          <p:nvPr>
            <p:custDataLst>
              <p:tags r:id="rId10"/>
            </p:custDataLst>
          </p:nvPr>
        </p:nvSpPr>
        <p:spPr bwMode="auto">
          <a:xfrm rot="5400000">
            <a:off x="6687306" y="3580743"/>
            <a:ext cx="918595" cy="1065999"/>
          </a:xfrm>
          <a:prstGeom prst="cloud">
            <a:avLst/>
          </a:prstGeom>
          <a:solidFill>
            <a:srgbClr val="B0BBD0">
              <a:alpha val="40000"/>
            </a:srgbClr>
          </a:solidFill>
          <a:ln w="63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Bosch Office Sans" pitchFamily="34" charset="0"/>
            </a:endParaRPr>
          </a:p>
        </p:txBody>
      </p:sp>
      <p:cxnSp>
        <p:nvCxnSpPr>
          <p:cNvPr id="12" name="Gewinkelte Verbindung 42"/>
          <p:cNvCxnSpPr/>
          <p:nvPr>
            <p:custDataLst>
              <p:tags r:id="rId11"/>
            </p:custDataLst>
          </p:nvPr>
        </p:nvCxnSpPr>
        <p:spPr bwMode="auto">
          <a:xfrm rot="10800000" flipV="1">
            <a:off x="6120970" y="2843312"/>
            <a:ext cx="1983430" cy="938279"/>
          </a:xfrm>
          <a:prstGeom prst="bentConnector3">
            <a:avLst>
              <a:gd name="adj1" fmla="val 50000"/>
            </a:avLst>
          </a:prstGeom>
          <a:solidFill>
            <a:schemeClr val="accent1"/>
          </a:solidFill>
          <a:ln w="12700" cap="flat" cmpd="sng" algn="ctr">
            <a:solidFill>
              <a:srgbClr val="0070C0"/>
            </a:solidFill>
            <a:prstDash val="sysDot"/>
            <a:round/>
            <a:headEnd type="none" w="med" len="med"/>
            <a:tailEnd type="none" w="med" len="med"/>
          </a:ln>
          <a:effectLst/>
        </p:spPr>
      </p:cxnSp>
      <p:pic>
        <p:nvPicPr>
          <p:cNvPr id="13" name="Picture 14___" descr="ML14B"/>
          <p:cNvPicPr>
            <a:picLocks noChangeAspect="1" noChangeArrowheads="1"/>
          </p:cNvPicPr>
          <p:nvPr>
            <p:custDataLst>
              <p:tags r:id="rId12"/>
            </p:custDataLst>
          </p:nvPr>
        </p:nvPicPr>
        <p:blipFill>
          <a:blip r:embed="rId121" cstate="print">
            <a:duotone>
              <a:schemeClr val="accent4">
                <a:shade val="45000"/>
                <a:satMod val="135000"/>
              </a:schemeClr>
              <a:prstClr val="white"/>
            </a:duotone>
          </a:blip>
          <a:srcRect r="8607" b="4151"/>
          <a:stretch>
            <a:fillRect/>
          </a:stretch>
        </p:blipFill>
        <p:spPr bwMode="auto">
          <a:xfrm>
            <a:off x="8166401" y="2543457"/>
            <a:ext cx="360000" cy="455951"/>
          </a:xfrm>
          <a:prstGeom prst="rect">
            <a:avLst/>
          </a:prstGeom>
          <a:noFill/>
          <a:ln>
            <a:noFill/>
          </a:ln>
        </p:spPr>
      </p:pic>
      <p:pic>
        <p:nvPicPr>
          <p:cNvPr id="14" name="Picture 2_" descr="C:\Users\tsc2lol\Local Settings\Temporary Internet Files\Content.Outlook\WADBQK7H\sensor.png"/>
          <p:cNvPicPr>
            <a:picLocks noChangeAspect="1" noChangeArrowheads="1"/>
          </p:cNvPicPr>
          <p:nvPr>
            <p:custDataLst>
              <p:tags r:id="rId13"/>
            </p:custDataLst>
          </p:nvPr>
        </p:nvPicPr>
        <p:blipFill>
          <a:blip r:embed="rId123" cstate="print">
            <a:lum bright="10000"/>
          </a:blip>
          <a:srcRect l="28221" t="9501" r="43250" b="-999"/>
          <a:stretch>
            <a:fillRect/>
          </a:stretch>
        </p:blipFill>
        <p:spPr bwMode="auto">
          <a:xfrm>
            <a:off x="2536236" y="5616415"/>
            <a:ext cx="250478" cy="451878"/>
          </a:xfrm>
          <a:prstGeom prst="rect">
            <a:avLst/>
          </a:prstGeom>
          <a:noFill/>
        </p:spPr>
      </p:pic>
      <p:pic>
        <p:nvPicPr>
          <p:cNvPr id="15" name="Picture 5______" descr="C:\Users\wa20611\Downloads\padlock-154684_1280.png"/>
          <p:cNvPicPr>
            <a:picLocks noChangeAspect="1" noChangeArrowheads="1"/>
          </p:cNvPicPr>
          <p:nvPr>
            <p:custDataLst>
              <p:tags r:id="rId14"/>
            </p:custDataLst>
          </p:nvPr>
        </p:nvPicPr>
        <p:blipFill>
          <a:blip r:embed="rId124" cstate="print">
            <a:duotone>
              <a:schemeClr val="accent3">
                <a:shade val="45000"/>
                <a:satMod val="135000"/>
              </a:schemeClr>
              <a:prstClr val="white"/>
            </a:duotone>
          </a:blip>
          <a:stretch>
            <a:fillRect/>
          </a:stretch>
        </p:blipFill>
        <p:spPr bwMode="auto">
          <a:xfrm>
            <a:off x="7015767" y="2487526"/>
            <a:ext cx="308835" cy="254635"/>
          </a:xfrm>
          <a:prstGeom prst="rect">
            <a:avLst/>
          </a:prstGeom>
          <a:noFill/>
          <a:ln>
            <a:noFill/>
          </a:ln>
        </p:spPr>
      </p:pic>
      <p:pic>
        <p:nvPicPr>
          <p:cNvPr id="16" name="Picture 5__0" descr="https://lh3.ggpht.com/ZEy6KjtU6qh8DoLhIzkTjamadfh9JYzUjV7eXxI9hTFIzGvDaK91rVxF6j_GRUufOmU%3Dw300"/>
          <p:cNvPicPr>
            <a:picLocks noChangeAspect="1" noChangeArrowheads="1"/>
          </p:cNvPicPr>
          <p:nvPr>
            <p:custDataLst>
              <p:tags r:id="rId15"/>
            </p:custDataLst>
          </p:nvPr>
        </p:nvPicPr>
        <p:blipFill>
          <a:blip r:embed="rId125" cstate="print"/>
          <a:srcRect/>
          <a:stretch>
            <a:fillRect/>
          </a:stretch>
        </p:blipFill>
        <p:spPr bwMode="auto">
          <a:xfrm>
            <a:off x="1902791" y="3738810"/>
            <a:ext cx="374718" cy="386818"/>
          </a:xfrm>
          <a:prstGeom prst="rect">
            <a:avLst/>
          </a:prstGeom>
          <a:noFill/>
        </p:spPr>
      </p:pic>
      <p:cxnSp>
        <p:nvCxnSpPr>
          <p:cNvPr id="17" name="Gewinkelte Verbindung 64"/>
          <p:cNvCxnSpPr/>
          <p:nvPr>
            <p:custDataLst>
              <p:tags r:id="rId16"/>
            </p:custDataLst>
          </p:nvPr>
        </p:nvCxnSpPr>
        <p:spPr bwMode="auto">
          <a:xfrm>
            <a:off x="6273910" y="3944078"/>
            <a:ext cx="2063137" cy="332473"/>
          </a:xfrm>
          <a:prstGeom prst="bentConnector3">
            <a:avLst>
              <a:gd name="adj1" fmla="val 50000"/>
            </a:avLst>
          </a:prstGeom>
          <a:solidFill>
            <a:schemeClr val="accent1"/>
          </a:solidFill>
          <a:ln w="12700" cap="flat" cmpd="sng" algn="ctr">
            <a:solidFill>
              <a:schemeClr val="accent4">
                <a:lumMod val="60000"/>
                <a:lumOff val="40000"/>
              </a:schemeClr>
            </a:solidFill>
            <a:prstDash val="sysDot"/>
            <a:round/>
            <a:headEnd type="none" w="med" len="med"/>
            <a:tailEnd type="none" w="med" len="med"/>
          </a:ln>
          <a:effectLst/>
        </p:spPr>
      </p:cxnSp>
      <p:sp>
        <p:nvSpPr>
          <p:cNvPr id="18" name="Textfeld 43"/>
          <p:cNvSpPr txBox="1"/>
          <p:nvPr>
            <p:custDataLst>
              <p:tags r:id="rId17"/>
            </p:custDataLst>
          </p:nvPr>
        </p:nvSpPr>
        <p:spPr>
          <a:xfrm>
            <a:off x="8041527" y="4929887"/>
            <a:ext cx="1297115" cy="226591"/>
          </a:xfrm>
          <a:prstGeom prst="rect">
            <a:avLst/>
          </a:prstGeom>
          <a:noFill/>
        </p:spPr>
        <p:txBody>
          <a:bodyPr wrap="square" lIns="36000" tIns="36000" rIns="36000" bIns="36000" rtlCol="0">
            <a:spAutoFit/>
          </a:bodyPr>
          <a:lstStyle/>
          <a:p>
            <a:endParaRPr lang="en-US" sz="1000" dirty="0"/>
          </a:p>
        </p:txBody>
      </p:sp>
      <p:pic>
        <p:nvPicPr>
          <p:cNvPr id="19" name="Picture 5____" descr="C:\Users\wa20611\Downloads\padlock-154684_1280.png"/>
          <p:cNvPicPr>
            <a:picLocks noChangeAspect="1" noChangeArrowheads="1"/>
          </p:cNvPicPr>
          <p:nvPr>
            <p:custDataLst>
              <p:tags r:id="rId18"/>
            </p:custDataLst>
          </p:nvPr>
        </p:nvPicPr>
        <p:blipFill>
          <a:blip r:embed="rId124" cstate="print">
            <a:duotone>
              <a:schemeClr val="accent3">
                <a:shade val="45000"/>
                <a:satMod val="135000"/>
              </a:schemeClr>
              <a:prstClr val="white"/>
            </a:duotone>
          </a:blip>
          <a:stretch>
            <a:fillRect/>
          </a:stretch>
        </p:blipFill>
        <p:spPr bwMode="auto">
          <a:xfrm>
            <a:off x="7303947" y="3962347"/>
            <a:ext cx="308835" cy="250822"/>
          </a:xfrm>
          <a:prstGeom prst="rect">
            <a:avLst/>
          </a:prstGeom>
          <a:noFill/>
          <a:ln>
            <a:noFill/>
          </a:ln>
        </p:spPr>
      </p:pic>
      <p:pic>
        <p:nvPicPr>
          <p:cNvPr id="20" name="Picture 14________" descr="ML14B"/>
          <p:cNvPicPr>
            <a:picLocks noChangeAspect="1" noChangeArrowheads="1"/>
          </p:cNvPicPr>
          <p:nvPr>
            <p:custDataLst>
              <p:tags r:id="rId19"/>
            </p:custDataLst>
          </p:nvPr>
        </p:nvPicPr>
        <p:blipFill>
          <a:blip r:embed="rId121" cstate="print">
            <a:clrChange>
              <a:clrFrom>
                <a:srgbClr val="FFFFFB"/>
              </a:clrFrom>
              <a:clrTo>
                <a:srgbClr val="FFFFFB">
                  <a:alpha val="0"/>
                </a:srgbClr>
              </a:clrTo>
            </a:clrChange>
            <a:duotone>
              <a:schemeClr val="accent5">
                <a:shade val="45000"/>
                <a:satMod val="135000"/>
              </a:schemeClr>
              <a:prstClr val="white"/>
            </a:duotone>
          </a:blip>
          <a:srcRect r="8607" b="4151"/>
          <a:stretch>
            <a:fillRect/>
          </a:stretch>
        </p:blipFill>
        <p:spPr bwMode="auto">
          <a:xfrm>
            <a:off x="8108192" y="1862553"/>
            <a:ext cx="332411" cy="421009"/>
          </a:xfrm>
          <a:prstGeom prst="rect">
            <a:avLst/>
          </a:prstGeom>
          <a:noFill/>
          <a:ln>
            <a:noFill/>
          </a:ln>
        </p:spPr>
      </p:pic>
      <p:cxnSp>
        <p:nvCxnSpPr>
          <p:cNvPr id="21" name="Gewinkelte Verbindung 42_"/>
          <p:cNvCxnSpPr/>
          <p:nvPr>
            <p:custDataLst>
              <p:tags r:id="rId20"/>
            </p:custDataLst>
          </p:nvPr>
        </p:nvCxnSpPr>
        <p:spPr bwMode="auto">
          <a:xfrm rot="10800000">
            <a:off x="4687182" y="2598579"/>
            <a:ext cx="3418408" cy="191409"/>
          </a:xfrm>
          <a:prstGeom prst="bentConnector3">
            <a:avLst>
              <a:gd name="adj1" fmla="val 53292"/>
            </a:avLst>
          </a:prstGeom>
          <a:solidFill>
            <a:schemeClr val="accent1"/>
          </a:solidFill>
          <a:ln w="12700" cap="flat" cmpd="sng" algn="ctr">
            <a:solidFill>
              <a:srgbClr val="0070C0"/>
            </a:solidFill>
            <a:prstDash val="sysDot"/>
            <a:round/>
            <a:headEnd type="none" w="med" len="med"/>
            <a:tailEnd type="none" w="med" len="med"/>
          </a:ln>
          <a:effectLst/>
        </p:spPr>
      </p:cxnSp>
      <p:cxnSp>
        <p:nvCxnSpPr>
          <p:cNvPr id="22" name="Gewinkelte Verbindung 42__"/>
          <p:cNvCxnSpPr/>
          <p:nvPr>
            <p:custDataLst>
              <p:tags r:id="rId21"/>
            </p:custDataLst>
          </p:nvPr>
        </p:nvCxnSpPr>
        <p:spPr bwMode="auto">
          <a:xfrm rot="10800000" flipV="1">
            <a:off x="9410286" y="1949395"/>
            <a:ext cx="1008000" cy="936000"/>
          </a:xfrm>
          <a:prstGeom prst="bentConnector3">
            <a:avLst>
              <a:gd name="adj1" fmla="val 71156"/>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cxnSp>
        <p:nvCxnSpPr>
          <p:cNvPr id="23" name="Gewinkelte Verbindung 42____"/>
          <p:cNvCxnSpPr/>
          <p:nvPr>
            <p:custDataLst>
              <p:tags r:id="rId22"/>
            </p:custDataLst>
          </p:nvPr>
        </p:nvCxnSpPr>
        <p:spPr bwMode="auto">
          <a:xfrm rot="10800000" flipV="1">
            <a:off x="4291951" y="1876916"/>
            <a:ext cx="3925579" cy="675918"/>
          </a:xfrm>
          <a:prstGeom prst="bentConnector3">
            <a:avLst>
              <a:gd name="adj1" fmla="val 36113"/>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grpSp>
        <p:nvGrpSpPr>
          <p:cNvPr id="24" name="Gruppieren 243"/>
          <p:cNvGrpSpPr/>
          <p:nvPr/>
        </p:nvGrpSpPr>
        <p:grpSpPr>
          <a:xfrm>
            <a:off x="8601175" y="1609023"/>
            <a:ext cx="1291745" cy="338554"/>
            <a:chOff x="7366571" y="1452926"/>
            <a:chExt cx="1345251" cy="338554"/>
          </a:xfrm>
        </p:grpSpPr>
        <p:sp>
          <p:nvSpPr>
            <p:cNvPr id="25" name="Textfeld 53"/>
            <p:cNvSpPr txBox="1"/>
            <p:nvPr>
              <p:custDataLst>
                <p:tags r:id="rId118"/>
              </p:custDataLst>
            </p:nvPr>
          </p:nvSpPr>
          <p:spPr>
            <a:xfrm>
              <a:off x="7524455" y="1452926"/>
              <a:ext cx="1187367" cy="338554"/>
            </a:xfrm>
            <a:prstGeom prst="rect">
              <a:avLst/>
            </a:prstGeom>
            <a:noFill/>
          </p:spPr>
          <p:txBody>
            <a:bodyPr wrap="square" rtlCol="0">
              <a:spAutoFit/>
            </a:bodyPr>
            <a:lstStyle/>
            <a:p>
              <a:r>
                <a:rPr lang="en-US" sz="800" dirty="0"/>
                <a:t>Bosch </a:t>
              </a:r>
              <a:r>
                <a:rPr lang="en-US" sz="800" b="1" dirty="0"/>
                <a:t>CIAM</a:t>
              </a:r>
              <a:r>
                <a:rPr lang="en-US" sz="800" dirty="0"/>
                <a:t> </a:t>
              </a:r>
            </a:p>
            <a:p>
              <a:r>
                <a:rPr lang="en-US" sz="800" dirty="0"/>
                <a:t>Service</a:t>
              </a:r>
            </a:p>
          </p:txBody>
        </p:sp>
        <p:pic>
          <p:nvPicPr>
            <p:cNvPr id="26" name="Grafik 59"/>
            <p:cNvPicPr>
              <a:picLocks noChangeAspect="1"/>
            </p:cNvPicPr>
            <p:nvPr>
              <p:custDataLst>
                <p:tags r:id="rId119"/>
              </p:custDataLst>
            </p:nvPr>
          </p:nvPicPr>
          <p:blipFill rotWithShape="1">
            <a:blip r:embed="rId126" cstate="print">
              <a:extLst>
                <a:ext uri="{28A0092B-C50C-407E-A947-70E740481C1C}">
                  <a14:useLocalDpi xmlns:a14="http://schemas.microsoft.com/office/drawing/2010/main" val="0"/>
                </a:ext>
              </a:extLst>
            </a:blip>
            <a:srcRect t="45110" r="88015"/>
            <a:stretch/>
          </p:blipFill>
          <p:spPr>
            <a:xfrm>
              <a:off x="7366571" y="1500315"/>
              <a:ext cx="230043" cy="240247"/>
            </a:xfrm>
            <a:prstGeom prst="rect">
              <a:avLst/>
            </a:prstGeom>
          </p:spPr>
        </p:pic>
      </p:grpSp>
      <p:pic>
        <p:nvPicPr>
          <p:cNvPr id="27" name="Grafik 82"/>
          <p:cNvPicPr>
            <a:picLocks noChangeAspect="1"/>
          </p:cNvPicPr>
          <p:nvPr>
            <p:custDataLst>
              <p:tags r:id="rId23"/>
            </p:custDataLst>
          </p:nvPr>
        </p:nvPicPr>
        <p:blipFill>
          <a:blip r:embed="rId127"/>
          <a:stretch>
            <a:fillRect/>
          </a:stretch>
        </p:blipFill>
        <p:spPr>
          <a:xfrm>
            <a:off x="1904478" y="2048171"/>
            <a:ext cx="976450" cy="725127"/>
          </a:xfrm>
          <a:prstGeom prst="rect">
            <a:avLst/>
          </a:prstGeom>
        </p:spPr>
      </p:pic>
      <p:pic>
        <p:nvPicPr>
          <p:cNvPr id="28" name="Grafik 83"/>
          <p:cNvPicPr>
            <a:picLocks noChangeAspect="1"/>
          </p:cNvPicPr>
          <p:nvPr>
            <p:custDataLst>
              <p:tags r:id="rId24"/>
            </p:custDataLst>
          </p:nvPr>
        </p:nvPicPr>
        <p:blipFill>
          <a:blip r:embed="rId128"/>
          <a:stretch>
            <a:fillRect/>
          </a:stretch>
        </p:blipFill>
        <p:spPr>
          <a:xfrm>
            <a:off x="2099872" y="2415145"/>
            <a:ext cx="481404" cy="451985"/>
          </a:xfrm>
          <a:prstGeom prst="rect">
            <a:avLst/>
          </a:prstGeom>
        </p:spPr>
      </p:pic>
      <p:pic>
        <p:nvPicPr>
          <p:cNvPr id="29" name="Grafik 84"/>
          <p:cNvPicPr>
            <a:picLocks noChangeAspect="1"/>
          </p:cNvPicPr>
          <p:nvPr>
            <p:custDataLst>
              <p:tags r:id="rId25"/>
            </p:custDataLst>
          </p:nvPr>
        </p:nvPicPr>
        <p:blipFill>
          <a:blip r:embed="rId129"/>
          <a:stretch>
            <a:fillRect/>
          </a:stretch>
        </p:blipFill>
        <p:spPr>
          <a:xfrm>
            <a:off x="1760382" y="2601205"/>
            <a:ext cx="349403" cy="229296"/>
          </a:xfrm>
          <a:prstGeom prst="rect">
            <a:avLst/>
          </a:prstGeom>
        </p:spPr>
      </p:pic>
      <p:pic>
        <p:nvPicPr>
          <p:cNvPr id="30" name="Grafik 87"/>
          <p:cNvPicPr>
            <a:picLocks noChangeAspect="1"/>
          </p:cNvPicPr>
          <p:nvPr>
            <p:custDataLst>
              <p:tags r:id="rId26"/>
            </p:custDataLst>
          </p:nvPr>
        </p:nvPicPr>
        <p:blipFill>
          <a:blip r:embed="rId130"/>
          <a:stretch>
            <a:fillRect/>
          </a:stretch>
        </p:blipFill>
        <p:spPr>
          <a:xfrm>
            <a:off x="2756955" y="3213324"/>
            <a:ext cx="440136" cy="616191"/>
          </a:xfrm>
          <a:prstGeom prst="rect">
            <a:avLst/>
          </a:prstGeom>
        </p:spPr>
      </p:pic>
      <p:pic>
        <p:nvPicPr>
          <p:cNvPr id="31" name="Grafik 88"/>
          <p:cNvPicPr>
            <a:picLocks noChangeAspect="1"/>
          </p:cNvPicPr>
          <p:nvPr>
            <p:custDataLst>
              <p:tags r:id="rId27"/>
            </p:custDataLst>
          </p:nvPr>
        </p:nvPicPr>
        <p:blipFill>
          <a:blip r:embed="rId131"/>
          <a:stretch>
            <a:fillRect/>
          </a:stretch>
        </p:blipFill>
        <p:spPr>
          <a:xfrm>
            <a:off x="2533418" y="3831365"/>
            <a:ext cx="539342" cy="297261"/>
          </a:xfrm>
          <a:prstGeom prst="rect">
            <a:avLst/>
          </a:prstGeom>
        </p:spPr>
      </p:pic>
      <p:pic>
        <p:nvPicPr>
          <p:cNvPr id="32" name="Grafik 103"/>
          <p:cNvPicPr>
            <a:picLocks noChangeAspect="1"/>
          </p:cNvPicPr>
          <p:nvPr>
            <p:custDataLst>
              <p:tags r:id="rId28"/>
            </p:custDataLst>
          </p:nvPr>
        </p:nvPicPr>
        <p:blipFill>
          <a:blip r:embed="rId132"/>
          <a:stretch>
            <a:fillRect/>
          </a:stretch>
        </p:blipFill>
        <p:spPr>
          <a:xfrm>
            <a:off x="2222924" y="4664064"/>
            <a:ext cx="292559" cy="395438"/>
          </a:xfrm>
          <a:prstGeom prst="rect">
            <a:avLst/>
          </a:prstGeom>
        </p:spPr>
      </p:pic>
      <p:pic>
        <p:nvPicPr>
          <p:cNvPr id="33" name="Grafik 104"/>
          <p:cNvPicPr>
            <a:picLocks noChangeAspect="1"/>
          </p:cNvPicPr>
          <p:nvPr>
            <p:custDataLst>
              <p:tags r:id="rId29"/>
            </p:custDataLst>
          </p:nvPr>
        </p:nvPicPr>
        <p:blipFill>
          <a:blip r:embed="rId133"/>
          <a:stretch>
            <a:fillRect/>
          </a:stretch>
        </p:blipFill>
        <p:spPr>
          <a:xfrm>
            <a:off x="2070126" y="5065862"/>
            <a:ext cx="264774" cy="400313"/>
          </a:xfrm>
          <a:prstGeom prst="rect">
            <a:avLst/>
          </a:prstGeom>
        </p:spPr>
      </p:pic>
      <p:pic>
        <p:nvPicPr>
          <p:cNvPr id="34" name="Grafik 105"/>
          <p:cNvPicPr>
            <a:picLocks noChangeAspect="1"/>
          </p:cNvPicPr>
          <p:nvPr>
            <p:custDataLst>
              <p:tags r:id="rId30"/>
            </p:custDataLst>
          </p:nvPr>
        </p:nvPicPr>
        <p:blipFill>
          <a:blip r:embed="rId134"/>
          <a:stretch>
            <a:fillRect/>
          </a:stretch>
        </p:blipFill>
        <p:spPr>
          <a:xfrm>
            <a:off x="2653164" y="4573258"/>
            <a:ext cx="277177" cy="515548"/>
          </a:xfrm>
          <a:prstGeom prst="rect">
            <a:avLst/>
          </a:prstGeom>
        </p:spPr>
      </p:pic>
      <p:pic>
        <p:nvPicPr>
          <p:cNvPr id="35" name="Grafik 107"/>
          <p:cNvPicPr>
            <a:picLocks noChangeAspect="1"/>
          </p:cNvPicPr>
          <p:nvPr>
            <p:custDataLst>
              <p:tags r:id="rId31"/>
            </p:custDataLst>
          </p:nvPr>
        </p:nvPicPr>
        <p:blipFill>
          <a:blip r:embed="rId135">
            <a:extLst>
              <a:ext uri="{BEBA8EAE-BF5A-486C-A8C5-ECC9F3942E4B}">
                <a14:imgProps xmlns:a14="http://schemas.microsoft.com/office/drawing/2010/main">
                  <a14:imgLayer r:embed="rId136">
                    <a14:imgEffect>
                      <a14:brightnessContrast bright="7000" contrast="-4000"/>
                    </a14:imgEffect>
                  </a14:imgLayer>
                </a14:imgProps>
              </a:ext>
            </a:extLst>
          </a:blip>
          <a:stretch>
            <a:fillRect/>
          </a:stretch>
        </p:blipFill>
        <p:spPr>
          <a:xfrm>
            <a:off x="2142726" y="5627932"/>
            <a:ext cx="333330" cy="347414"/>
          </a:xfrm>
          <a:prstGeom prst="rect">
            <a:avLst/>
          </a:prstGeom>
        </p:spPr>
      </p:pic>
      <p:pic>
        <p:nvPicPr>
          <p:cNvPr id="36" name="Grafik 108"/>
          <p:cNvPicPr>
            <a:picLocks noChangeAspect="1"/>
          </p:cNvPicPr>
          <p:nvPr>
            <p:custDataLst>
              <p:tags r:id="rId32"/>
            </p:custDataLst>
          </p:nvPr>
        </p:nvPicPr>
        <p:blipFill>
          <a:blip r:embed="rId137"/>
          <a:stretch>
            <a:fillRect/>
          </a:stretch>
        </p:blipFill>
        <p:spPr>
          <a:xfrm>
            <a:off x="2997827" y="5673326"/>
            <a:ext cx="290757" cy="395430"/>
          </a:xfrm>
          <a:prstGeom prst="rect">
            <a:avLst/>
          </a:prstGeom>
        </p:spPr>
      </p:pic>
      <p:pic>
        <p:nvPicPr>
          <p:cNvPr id="37" name="Grafik 109"/>
          <p:cNvPicPr>
            <a:picLocks noChangeAspect="1"/>
          </p:cNvPicPr>
          <p:nvPr>
            <p:custDataLst>
              <p:tags r:id="rId33"/>
            </p:custDataLst>
          </p:nvPr>
        </p:nvPicPr>
        <p:blipFill>
          <a:blip r:embed="rId138"/>
          <a:stretch>
            <a:fillRect/>
          </a:stretch>
        </p:blipFill>
        <p:spPr>
          <a:xfrm>
            <a:off x="3094781" y="4741211"/>
            <a:ext cx="413221" cy="304637"/>
          </a:xfrm>
          <a:prstGeom prst="rect">
            <a:avLst/>
          </a:prstGeom>
        </p:spPr>
      </p:pic>
      <p:pic>
        <p:nvPicPr>
          <p:cNvPr id="38" name="Grafik 110"/>
          <p:cNvPicPr>
            <a:picLocks noChangeAspect="1"/>
          </p:cNvPicPr>
          <p:nvPr>
            <p:custDataLst>
              <p:tags r:id="rId34"/>
            </p:custDataLst>
          </p:nvPr>
        </p:nvPicPr>
        <p:blipFill>
          <a:blip r:embed="rId139"/>
          <a:stretch>
            <a:fillRect/>
          </a:stretch>
        </p:blipFill>
        <p:spPr>
          <a:xfrm>
            <a:off x="3137212" y="5171679"/>
            <a:ext cx="352693" cy="399718"/>
          </a:xfrm>
          <a:prstGeom prst="rect">
            <a:avLst/>
          </a:prstGeom>
        </p:spPr>
      </p:pic>
      <p:cxnSp>
        <p:nvCxnSpPr>
          <p:cNvPr id="39" name="Gerader Verbinder 122"/>
          <p:cNvCxnSpPr/>
          <p:nvPr>
            <p:custDataLst>
              <p:tags r:id="rId35"/>
            </p:custDataLst>
          </p:nvPr>
        </p:nvCxnSpPr>
        <p:spPr>
          <a:xfrm flipV="1">
            <a:off x="2103031" y="4397113"/>
            <a:ext cx="3693839" cy="3828"/>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0" name="Gerader Verbinder 123"/>
          <p:cNvCxnSpPr/>
          <p:nvPr>
            <p:custDataLst>
              <p:tags r:id="rId36"/>
            </p:custDataLst>
          </p:nvPr>
        </p:nvCxnSpPr>
        <p:spPr>
          <a:xfrm flipH="1" flipV="1">
            <a:off x="5804197" y="4155188"/>
            <a:ext cx="129" cy="204869"/>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1" name="Gerader Verbinder 130"/>
          <p:cNvCxnSpPr/>
          <p:nvPr>
            <p:custDataLst>
              <p:tags r:id="rId37"/>
            </p:custDataLst>
          </p:nvPr>
        </p:nvCxnSpPr>
        <p:spPr>
          <a:xfrm flipH="1" flipV="1">
            <a:off x="4433817" y="4126477"/>
            <a:ext cx="129" cy="204869"/>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Gerader Verbinder 131"/>
          <p:cNvCxnSpPr/>
          <p:nvPr>
            <p:custDataLst>
              <p:tags r:id="rId38"/>
            </p:custDataLst>
          </p:nvPr>
        </p:nvCxnSpPr>
        <p:spPr>
          <a:xfrm flipH="1" flipV="1">
            <a:off x="3622172" y="4160837"/>
            <a:ext cx="129" cy="204869"/>
          </a:xfrm>
          <a:prstGeom prst="line">
            <a:avLst/>
          </a:prstGeom>
          <a:ln w="127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Gerader Verbinder 132"/>
          <p:cNvCxnSpPr/>
          <p:nvPr>
            <p:custDataLst>
              <p:tags r:id="rId39"/>
            </p:custDataLst>
          </p:nvPr>
        </p:nvCxnSpPr>
        <p:spPr>
          <a:xfrm flipH="1" flipV="1">
            <a:off x="2774455" y="4175291"/>
            <a:ext cx="129" cy="204869"/>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4" name="Gerader Verbinder 133"/>
          <p:cNvCxnSpPr/>
          <p:nvPr>
            <p:custDataLst>
              <p:tags r:id="rId40"/>
            </p:custDataLst>
          </p:nvPr>
        </p:nvCxnSpPr>
        <p:spPr>
          <a:xfrm flipH="1" flipV="1">
            <a:off x="2095295" y="4179943"/>
            <a:ext cx="129" cy="204869"/>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14_________"/>
          <p:cNvSpPr>
            <a:spLocks noChangeArrowheads="1"/>
          </p:cNvSpPr>
          <p:nvPr>
            <p:custDataLst>
              <p:tags r:id="rId41"/>
            </p:custDataLst>
          </p:nvPr>
        </p:nvSpPr>
        <p:spPr bwMode="auto">
          <a:xfrm>
            <a:off x="1605974" y="3189984"/>
            <a:ext cx="3503191" cy="3020242"/>
          </a:xfrm>
          <a:prstGeom prst="rect">
            <a:avLst/>
          </a:prstGeom>
          <a:noFill/>
          <a:ln w="6350">
            <a:solidFill>
              <a:schemeClr val="bg1">
                <a:lumMod val="85000"/>
              </a:schemeClr>
            </a:solidFill>
            <a:prstDash val="dash"/>
            <a:miter lim="800000"/>
            <a:headEnd/>
            <a:tailEnd/>
          </a:ln>
        </p:spPr>
        <p:txBody>
          <a:bodyPr vert="vert270" wrap="none" lIns="36000" tIns="36000" rIns="36000" bIns="36000"/>
          <a:lstStyle/>
          <a:p>
            <a:pPr algn="ctr" fontAlgn="auto">
              <a:spcBef>
                <a:spcPts val="0"/>
              </a:spcBef>
              <a:spcAft>
                <a:spcPts val="0"/>
              </a:spcAft>
              <a:defRPr/>
            </a:pPr>
            <a:r>
              <a:rPr lang="en-US" sz="1000" kern="0" dirty="0">
                <a:solidFill>
                  <a:schemeClr val="bg1">
                    <a:lumMod val="50000"/>
                  </a:schemeClr>
                </a:solidFill>
              </a:rPr>
              <a:t>HOME  Eco System</a:t>
            </a:r>
          </a:p>
          <a:p>
            <a:pPr algn="ctr" fontAlgn="auto">
              <a:spcBef>
                <a:spcPts val="0"/>
              </a:spcBef>
              <a:spcAft>
                <a:spcPts val="0"/>
              </a:spcAft>
              <a:defRPr/>
            </a:pPr>
            <a:endParaRPr lang="en-US" sz="1000" b="1" kern="0" dirty="0">
              <a:solidFill>
                <a:sysClr val="windowText" lastClr="000000"/>
              </a:solidFill>
            </a:endParaRPr>
          </a:p>
        </p:txBody>
      </p:sp>
      <p:grpSp>
        <p:nvGrpSpPr>
          <p:cNvPr id="46" name="Gruppieren 29"/>
          <p:cNvGrpSpPr/>
          <p:nvPr/>
        </p:nvGrpSpPr>
        <p:grpSpPr>
          <a:xfrm>
            <a:off x="3506334" y="5020896"/>
            <a:ext cx="955427" cy="801033"/>
            <a:chOff x="2509640" y="4245181"/>
            <a:chExt cx="790940" cy="801033"/>
          </a:xfrm>
        </p:grpSpPr>
        <p:cxnSp>
          <p:nvCxnSpPr>
            <p:cNvPr id="47" name="Gerader Verbinder 144"/>
            <p:cNvCxnSpPr/>
            <p:nvPr>
              <p:custDataLst>
                <p:tags r:id="rId113"/>
              </p:custDataLst>
            </p:nvPr>
          </p:nvCxnSpPr>
          <p:spPr>
            <a:xfrm flipH="1" flipV="1">
              <a:off x="2514595" y="4245181"/>
              <a:ext cx="780008" cy="329743"/>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Gerader Verbinder 145"/>
            <p:cNvCxnSpPr/>
            <p:nvPr>
              <p:custDataLst>
                <p:tags r:id="rId114"/>
              </p:custDataLst>
            </p:nvPr>
          </p:nvCxnSpPr>
          <p:spPr>
            <a:xfrm flipH="1">
              <a:off x="2512522" y="4568469"/>
              <a:ext cx="788058" cy="4689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Gerader Verbinder 150"/>
            <p:cNvCxnSpPr/>
            <p:nvPr>
              <p:custDataLst>
                <p:tags r:id="rId115"/>
              </p:custDataLst>
            </p:nvPr>
          </p:nvCxnSpPr>
          <p:spPr>
            <a:xfrm flipH="1" flipV="1">
              <a:off x="2537740" y="4424101"/>
              <a:ext cx="756863" cy="146963"/>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Gerader Verbinder 154"/>
            <p:cNvCxnSpPr/>
            <p:nvPr>
              <p:custDataLst>
                <p:tags r:id="rId116"/>
              </p:custDataLst>
            </p:nvPr>
          </p:nvCxnSpPr>
          <p:spPr>
            <a:xfrm flipH="1">
              <a:off x="2509640" y="4589589"/>
              <a:ext cx="762256" cy="456625"/>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Gerader Verbinder 157"/>
            <p:cNvCxnSpPr/>
            <p:nvPr>
              <p:custDataLst>
                <p:tags r:id="rId117"/>
              </p:custDataLst>
            </p:nvPr>
          </p:nvCxnSpPr>
          <p:spPr>
            <a:xfrm flipH="1">
              <a:off x="2535294" y="4589590"/>
              <a:ext cx="736601" cy="232803"/>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2" name="Picture 5_______" descr="C:\Users\wa20611\Downloads\padlock-154684_1280.png"/>
          <p:cNvPicPr>
            <a:picLocks noChangeAspect="1" noChangeArrowheads="1"/>
          </p:cNvPicPr>
          <p:nvPr>
            <p:custDataLst>
              <p:tags r:id="rId42"/>
            </p:custDataLst>
          </p:nvPr>
        </p:nvPicPr>
        <p:blipFill>
          <a:blip r:embed="rId124" cstate="print">
            <a:duotone>
              <a:schemeClr val="bg2">
                <a:shade val="45000"/>
                <a:satMod val="135000"/>
              </a:schemeClr>
              <a:prstClr val="white"/>
            </a:duotone>
          </a:blip>
          <a:stretch>
            <a:fillRect/>
          </a:stretch>
        </p:blipFill>
        <p:spPr bwMode="auto">
          <a:xfrm>
            <a:off x="4048430" y="5250678"/>
            <a:ext cx="250177" cy="206272"/>
          </a:xfrm>
          <a:prstGeom prst="rect">
            <a:avLst/>
          </a:prstGeom>
          <a:noFill/>
          <a:ln>
            <a:noFill/>
          </a:ln>
        </p:spPr>
      </p:pic>
      <p:cxnSp>
        <p:nvCxnSpPr>
          <p:cNvPr id="53" name="Gewinkelte Verbindung 26__"/>
          <p:cNvCxnSpPr/>
          <p:nvPr>
            <p:custDataLst>
              <p:tags r:id="rId43"/>
            </p:custDataLst>
          </p:nvPr>
        </p:nvCxnSpPr>
        <p:spPr bwMode="auto">
          <a:xfrm rot="5400000">
            <a:off x="4760972" y="4159373"/>
            <a:ext cx="1168297" cy="1208300"/>
          </a:xfrm>
          <a:prstGeom prst="bentConnector2">
            <a:avLst/>
          </a:prstGeom>
          <a:solidFill>
            <a:schemeClr val="accent1"/>
          </a:solidFill>
          <a:ln w="12700" cap="flat" cmpd="sng" algn="ctr">
            <a:solidFill>
              <a:srgbClr val="FFC000"/>
            </a:solidFill>
            <a:prstDash val="sysDot"/>
            <a:round/>
            <a:headEnd type="none" w="med" len="med"/>
            <a:tailEnd type="none" w="med" len="med"/>
          </a:ln>
          <a:effectLst/>
        </p:spPr>
      </p:cxnSp>
      <p:cxnSp>
        <p:nvCxnSpPr>
          <p:cNvPr id="54" name="Gewinkelte Verbindung 26___"/>
          <p:cNvCxnSpPr/>
          <p:nvPr>
            <p:custDataLst>
              <p:tags r:id="rId44"/>
            </p:custDataLst>
          </p:nvPr>
        </p:nvCxnSpPr>
        <p:spPr bwMode="auto">
          <a:xfrm rot="5400000">
            <a:off x="4687961" y="4078270"/>
            <a:ext cx="1168297" cy="1208300"/>
          </a:xfrm>
          <a:prstGeom prst="bentConnector2">
            <a:avLst/>
          </a:prstGeom>
          <a:solidFill>
            <a:schemeClr val="accent1"/>
          </a:solidFill>
          <a:ln w="12700" cap="flat" cmpd="sng" algn="ctr">
            <a:solidFill>
              <a:schemeClr val="accent3">
                <a:lumMod val="60000"/>
                <a:lumOff val="40000"/>
              </a:schemeClr>
            </a:solidFill>
            <a:prstDash val="sysDot"/>
            <a:round/>
            <a:headEnd type="none" w="med" len="med"/>
            <a:tailEnd type="none" w="med" len="med"/>
          </a:ln>
          <a:effectLst/>
        </p:spPr>
      </p:cxnSp>
      <p:pic>
        <p:nvPicPr>
          <p:cNvPr id="55" name="Grafik 169"/>
          <p:cNvPicPr>
            <a:picLocks noChangeAspect="1"/>
          </p:cNvPicPr>
          <p:nvPr>
            <p:custDataLst>
              <p:tags r:id="rId45"/>
            </p:custDataLst>
          </p:nvPr>
        </p:nvPicPr>
        <p:blipFill>
          <a:blip r:embed="rId140"/>
          <a:stretch>
            <a:fillRect/>
          </a:stretch>
        </p:blipFill>
        <p:spPr>
          <a:xfrm>
            <a:off x="3441876" y="3308181"/>
            <a:ext cx="382725" cy="504985"/>
          </a:xfrm>
          <a:prstGeom prst="rect">
            <a:avLst/>
          </a:prstGeom>
        </p:spPr>
      </p:pic>
      <p:grpSp>
        <p:nvGrpSpPr>
          <p:cNvPr id="56" name="Gruppieren 9"/>
          <p:cNvGrpSpPr/>
          <p:nvPr/>
        </p:nvGrpSpPr>
        <p:grpSpPr>
          <a:xfrm>
            <a:off x="10274526" y="1646829"/>
            <a:ext cx="1334354" cy="429550"/>
            <a:chOff x="9112431" y="1409159"/>
            <a:chExt cx="1334354" cy="429550"/>
          </a:xfrm>
        </p:grpSpPr>
        <p:sp>
          <p:nvSpPr>
            <p:cNvPr id="57" name="Rectangle 14________"/>
            <p:cNvSpPr>
              <a:spLocks noChangeArrowheads="1"/>
            </p:cNvSpPr>
            <p:nvPr>
              <p:custDataLst>
                <p:tags r:id="rId111"/>
              </p:custDataLst>
            </p:nvPr>
          </p:nvSpPr>
          <p:spPr bwMode="auto">
            <a:xfrm>
              <a:off x="9112431" y="1409159"/>
              <a:ext cx="1334354" cy="429550"/>
            </a:xfrm>
            <a:prstGeom prst="rect">
              <a:avLst/>
            </a:prstGeom>
            <a:solidFill>
              <a:schemeClr val="bg1"/>
            </a:solid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pic>
          <p:nvPicPr>
            <p:cNvPr id="58" name="Grafik 175"/>
            <p:cNvPicPr>
              <a:picLocks noChangeAspect="1"/>
            </p:cNvPicPr>
            <p:nvPr>
              <p:custDataLst>
                <p:tags r:id="rId112"/>
              </p:custDataLst>
            </p:nvPr>
          </p:nvPicPr>
          <p:blipFill>
            <a:blip r:embed="rId141"/>
            <a:stretch>
              <a:fillRect/>
            </a:stretch>
          </p:blipFill>
          <p:spPr>
            <a:xfrm>
              <a:off x="9231808" y="1488684"/>
              <a:ext cx="1034781" cy="266087"/>
            </a:xfrm>
            <a:prstGeom prst="rect">
              <a:avLst/>
            </a:prstGeom>
          </p:spPr>
        </p:pic>
      </p:grpSp>
      <p:grpSp>
        <p:nvGrpSpPr>
          <p:cNvPr id="59" name="Gruppieren 223"/>
          <p:cNvGrpSpPr/>
          <p:nvPr/>
        </p:nvGrpSpPr>
        <p:grpSpPr>
          <a:xfrm>
            <a:off x="10265588" y="3454416"/>
            <a:ext cx="1334355" cy="509973"/>
            <a:chOff x="9111934" y="2636170"/>
            <a:chExt cx="1334354" cy="509973"/>
          </a:xfrm>
        </p:grpSpPr>
        <p:sp>
          <p:nvSpPr>
            <p:cNvPr id="60" name="Rectangle 14____________"/>
            <p:cNvSpPr>
              <a:spLocks noChangeArrowheads="1"/>
            </p:cNvSpPr>
            <p:nvPr>
              <p:custDataLst>
                <p:tags r:id="rId108"/>
              </p:custDataLst>
            </p:nvPr>
          </p:nvSpPr>
          <p:spPr bwMode="auto">
            <a:xfrm>
              <a:off x="9111934" y="2636170"/>
              <a:ext cx="1334354" cy="509973"/>
            </a:xfrm>
            <a:prstGeom prst="rect">
              <a:avLst/>
            </a:prstGeom>
            <a:solidFill>
              <a:schemeClr val="bg1"/>
            </a:solid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pic>
          <p:nvPicPr>
            <p:cNvPr id="61" name="Grafik 176"/>
            <p:cNvPicPr>
              <a:picLocks noChangeAspect="1"/>
            </p:cNvPicPr>
            <p:nvPr>
              <p:custDataLst>
                <p:tags r:id="rId109"/>
              </p:custDataLst>
            </p:nvPr>
          </p:nvPicPr>
          <p:blipFill>
            <a:blip r:embed="rId142"/>
            <a:stretch>
              <a:fillRect/>
            </a:stretch>
          </p:blipFill>
          <p:spPr>
            <a:xfrm>
              <a:off x="9526798" y="2920384"/>
              <a:ext cx="554127" cy="185924"/>
            </a:xfrm>
            <a:prstGeom prst="rect">
              <a:avLst/>
            </a:prstGeom>
          </p:spPr>
        </p:pic>
        <p:pic>
          <p:nvPicPr>
            <p:cNvPr id="62" name="Grafik 177"/>
            <p:cNvPicPr>
              <a:picLocks noChangeAspect="1"/>
            </p:cNvPicPr>
            <p:nvPr>
              <p:custDataLst>
                <p:tags r:id="rId110"/>
              </p:custDataLst>
            </p:nvPr>
          </p:nvPicPr>
          <p:blipFill>
            <a:blip r:embed="rId143"/>
            <a:stretch>
              <a:fillRect/>
            </a:stretch>
          </p:blipFill>
          <p:spPr>
            <a:xfrm>
              <a:off x="9269476" y="2670002"/>
              <a:ext cx="1061879" cy="223890"/>
            </a:xfrm>
            <a:prstGeom prst="rect">
              <a:avLst/>
            </a:prstGeom>
          </p:spPr>
        </p:pic>
      </p:grpSp>
      <p:cxnSp>
        <p:nvCxnSpPr>
          <p:cNvPr id="63" name="Gewinkelte Verbindung 26____"/>
          <p:cNvCxnSpPr/>
          <p:nvPr>
            <p:custDataLst>
              <p:tags r:id="rId46"/>
            </p:custDataLst>
          </p:nvPr>
        </p:nvCxnSpPr>
        <p:spPr bwMode="auto">
          <a:xfrm flipV="1">
            <a:off x="4624898" y="4148838"/>
            <a:ext cx="1252604" cy="1089128"/>
          </a:xfrm>
          <a:prstGeom prst="bentConnector3">
            <a:avLst>
              <a:gd name="adj1" fmla="val 97159"/>
            </a:avLst>
          </a:prstGeom>
          <a:solidFill>
            <a:schemeClr val="accent1"/>
          </a:solidFill>
          <a:ln w="12700" cap="flat" cmpd="sng" algn="ctr">
            <a:solidFill>
              <a:schemeClr val="accent3">
                <a:lumMod val="40000"/>
                <a:lumOff val="60000"/>
              </a:schemeClr>
            </a:solidFill>
            <a:prstDash val="sysDot"/>
            <a:round/>
            <a:headEnd type="none" w="med" len="med"/>
            <a:tailEnd type="none" w="med" len="med"/>
          </a:ln>
          <a:effectLst/>
        </p:spPr>
      </p:cxnSp>
      <p:pic>
        <p:nvPicPr>
          <p:cNvPr id="64" name="Grafik 106"/>
          <p:cNvPicPr>
            <a:picLocks noChangeAspect="1"/>
          </p:cNvPicPr>
          <p:nvPr>
            <p:custDataLst>
              <p:tags r:id="rId47"/>
            </p:custDataLst>
          </p:nvPr>
        </p:nvPicPr>
        <p:blipFill>
          <a:blip r:embed="rId144"/>
          <a:stretch>
            <a:fillRect/>
          </a:stretch>
        </p:blipFill>
        <p:spPr>
          <a:xfrm>
            <a:off x="4387501" y="5091232"/>
            <a:ext cx="474223" cy="448864"/>
          </a:xfrm>
          <a:prstGeom prst="rect">
            <a:avLst/>
          </a:prstGeom>
        </p:spPr>
      </p:pic>
      <p:pic>
        <p:nvPicPr>
          <p:cNvPr id="65" name="Picture 11" descr="C:\Users\imm0007\Downloads\MC900434874.PNG"/>
          <p:cNvPicPr>
            <a:picLocks noChangeAspect="1" noChangeArrowheads="1"/>
          </p:cNvPicPr>
          <p:nvPr>
            <p:custDataLst>
              <p:tags r:id="rId48"/>
            </p:custDataLst>
          </p:nvPr>
        </p:nvPicPr>
        <p:blipFill>
          <a:blip r:embed="rId145" cstate="print"/>
          <a:srcRect/>
          <a:stretch>
            <a:fillRect/>
          </a:stretch>
        </p:blipFill>
        <p:spPr bwMode="auto">
          <a:xfrm>
            <a:off x="10546892" y="4091930"/>
            <a:ext cx="602960" cy="523286"/>
          </a:xfrm>
          <a:prstGeom prst="rect">
            <a:avLst/>
          </a:prstGeom>
          <a:noFill/>
          <a:ln>
            <a:noFill/>
          </a:ln>
        </p:spPr>
      </p:pic>
      <p:pic>
        <p:nvPicPr>
          <p:cNvPr id="66" name="Picture 2___" descr="C:\Users\wa20611\Downloads\certificate-40983_1280.png"/>
          <p:cNvPicPr>
            <a:picLocks noChangeAspect="1" noChangeArrowheads="1"/>
          </p:cNvPicPr>
          <p:nvPr>
            <p:custDataLst>
              <p:tags r:id="rId49"/>
            </p:custDataLst>
          </p:nvPr>
        </p:nvPicPr>
        <p:blipFill>
          <a:blip r:embed="rId146" cstate="print"/>
          <a:srcRect/>
          <a:stretch>
            <a:fillRect/>
          </a:stretch>
        </p:blipFill>
        <p:spPr bwMode="auto">
          <a:xfrm flipH="1">
            <a:off x="4720215" y="2681654"/>
            <a:ext cx="323235" cy="237627"/>
          </a:xfrm>
          <a:prstGeom prst="rect">
            <a:avLst/>
          </a:prstGeom>
          <a:noFill/>
          <a:ln w="38100">
            <a:noFill/>
          </a:ln>
        </p:spPr>
      </p:pic>
      <p:pic>
        <p:nvPicPr>
          <p:cNvPr id="67" name="Picture 4" descr="C:\Users\wa20611\Downloads\icon-803718_640.png"/>
          <p:cNvPicPr>
            <a:picLocks noChangeAspect="1" noChangeArrowheads="1"/>
          </p:cNvPicPr>
          <p:nvPr>
            <p:custDataLst>
              <p:tags r:id="rId50"/>
            </p:custDataLst>
          </p:nvPr>
        </p:nvPicPr>
        <p:blipFill>
          <a:blip r:embed="rId147" cstate="print"/>
          <a:srcRect/>
          <a:stretch>
            <a:fillRect/>
          </a:stretch>
        </p:blipFill>
        <p:spPr bwMode="auto">
          <a:xfrm>
            <a:off x="4984414" y="2843045"/>
            <a:ext cx="129294" cy="129294"/>
          </a:xfrm>
          <a:prstGeom prst="rect">
            <a:avLst/>
          </a:prstGeom>
          <a:noFill/>
          <a:ln w="38100">
            <a:noFill/>
          </a:ln>
        </p:spPr>
      </p:pic>
      <p:pic>
        <p:nvPicPr>
          <p:cNvPr id="68" name="Picture 2_____" descr="C:\Users\wa20611\Downloads\certificate-40983_1280.png"/>
          <p:cNvPicPr>
            <a:picLocks noChangeAspect="1" noChangeArrowheads="1"/>
          </p:cNvPicPr>
          <p:nvPr>
            <p:custDataLst>
              <p:tags r:id="rId51"/>
            </p:custDataLst>
          </p:nvPr>
        </p:nvPicPr>
        <p:blipFill>
          <a:blip r:embed="rId146" cstate="print"/>
          <a:srcRect/>
          <a:stretch>
            <a:fillRect/>
          </a:stretch>
        </p:blipFill>
        <p:spPr bwMode="auto">
          <a:xfrm flipH="1">
            <a:off x="7738366" y="2465705"/>
            <a:ext cx="376053" cy="276456"/>
          </a:xfrm>
          <a:prstGeom prst="rect">
            <a:avLst/>
          </a:prstGeom>
          <a:noFill/>
          <a:ln w="38100">
            <a:noFill/>
          </a:ln>
        </p:spPr>
      </p:pic>
      <p:pic>
        <p:nvPicPr>
          <p:cNvPr id="69" name="Picture 4__" descr="C:\Users\wa20611\Downloads\icon-803718_640.png"/>
          <p:cNvPicPr>
            <a:picLocks noChangeAspect="1" noChangeArrowheads="1"/>
          </p:cNvPicPr>
          <p:nvPr>
            <p:custDataLst>
              <p:tags r:id="rId52"/>
            </p:custDataLst>
          </p:nvPr>
        </p:nvPicPr>
        <p:blipFill>
          <a:blip r:embed="rId147" cstate="print"/>
          <a:srcRect/>
          <a:stretch>
            <a:fillRect/>
          </a:stretch>
        </p:blipFill>
        <p:spPr bwMode="auto">
          <a:xfrm>
            <a:off x="8026165" y="2620521"/>
            <a:ext cx="150421" cy="150421"/>
          </a:xfrm>
          <a:prstGeom prst="rect">
            <a:avLst/>
          </a:prstGeom>
          <a:noFill/>
          <a:ln w="38100">
            <a:noFill/>
          </a:ln>
        </p:spPr>
      </p:pic>
      <p:pic>
        <p:nvPicPr>
          <p:cNvPr id="70" name="Picture 14__________" descr="ML14B"/>
          <p:cNvPicPr>
            <a:picLocks noChangeAspect="1" noChangeArrowheads="1"/>
          </p:cNvPicPr>
          <p:nvPr>
            <p:custDataLst>
              <p:tags r:id="rId53"/>
            </p:custDataLst>
          </p:nvPr>
        </p:nvPicPr>
        <p:blipFill>
          <a:blip r:embed="rId121" cstate="print"/>
          <a:srcRect r="8607" b="4151"/>
          <a:stretch>
            <a:fillRect/>
          </a:stretch>
        </p:blipFill>
        <p:spPr bwMode="auto">
          <a:xfrm>
            <a:off x="11047772" y="4950055"/>
            <a:ext cx="321208" cy="406820"/>
          </a:xfrm>
          <a:prstGeom prst="rect">
            <a:avLst/>
          </a:prstGeom>
          <a:noFill/>
          <a:ln>
            <a:noFill/>
          </a:ln>
        </p:spPr>
      </p:pic>
      <p:pic>
        <p:nvPicPr>
          <p:cNvPr id="71" name="Picture 14___________" descr="ML14B"/>
          <p:cNvPicPr>
            <a:picLocks noChangeAspect="1" noChangeArrowheads="1"/>
          </p:cNvPicPr>
          <p:nvPr>
            <p:custDataLst>
              <p:tags r:id="rId54"/>
            </p:custDataLst>
          </p:nvPr>
        </p:nvPicPr>
        <p:blipFill>
          <a:blip r:embed="rId121" cstate="print"/>
          <a:srcRect r="8607" b="4151"/>
          <a:stretch>
            <a:fillRect/>
          </a:stretch>
        </p:blipFill>
        <p:spPr bwMode="auto">
          <a:xfrm>
            <a:off x="11070487" y="5537264"/>
            <a:ext cx="321208" cy="406820"/>
          </a:xfrm>
          <a:prstGeom prst="rect">
            <a:avLst/>
          </a:prstGeom>
          <a:noFill/>
          <a:ln>
            <a:noFill/>
          </a:ln>
        </p:spPr>
      </p:pic>
      <p:pic>
        <p:nvPicPr>
          <p:cNvPr id="72" name="Grafik 226"/>
          <p:cNvPicPr>
            <a:picLocks noChangeAspect="1"/>
          </p:cNvPicPr>
          <p:nvPr>
            <p:custDataLst>
              <p:tags r:id="rId55"/>
            </p:custDataLst>
          </p:nvPr>
        </p:nvPicPr>
        <p:blipFill>
          <a:blip r:embed="rId148"/>
          <a:stretch>
            <a:fillRect/>
          </a:stretch>
        </p:blipFill>
        <p:spPr>
          <a:xfrm>
            <a:off x="10330231" y="4983440"/>
            <a:ext cx="697222" cy="264211"/>
          </a:xfrm>
          <a:prstGeom prst="rect">
            <a:avLst/>
          </a:prstGeom>
        </p:spPr>
      </p:pic>
      <p:pic>
        <p:nvPicPr>
          <p:cNvPr id="73" name="Grafik 227"/>
          <p:cNvPicPr>
            <a:picLocks noChangeAspect="1"/>
          </p:cNvPicPr>
          <p:nvPr>
            <p:custDataLst>
              <p:tags r:id="rId56"/>
            </p:custDataLst>
          </p:nvPr>
        </p:nvPicPr>
        <p:blipFill>
          <a:blip r:embed="rId149"/>
          <a:stretch>
            <a:fillRect/>
          </a:stretch>
        </p:blipFill>
        <p:spPr>
          <a:xfrm>
            <a:off x="10359917" y="5523155"/>
            <a:ext cx="570575" cy="394547"/>
          </a:xfrm>
          <a:prstGeom prst="rect">
            <a:avLst/>
          </a:prstGeom>
        </p:spPr>
      </p:pic>
      <p:sp>
        <p:nvSpPr>
          <p:cNvPr id="74" name="Rectangle 14_____________"/>
          <p:cNvSpPr>
            <a:spLocks noChangeArrowheads="1"/>
          </p:cNvSpPr>
          <p:nvPr>
            <p:custDataLst>
              <p:tags r:id="rId57"/>
            </p:custDataLst>
          </p:nvPr>
        </p:nvSpPr>
        <p:spPr bwMode="auto">
          <a:xfrm>
            <a:off x="10265589" y="4034467"/>
            <a:ext cx="1334354" cy="732999"/>
          </a:xfrm>
          <a:prstGeom prst="rect">
            <a:avLst/>
          </a:prstGeom>
          <a:no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sp>
        <p:nvSpPr>
          <p:cNvPr id="75" name="Rectangle 14______________"/>
          <p:cNvSpPr>
            <a:spLocks noChangeArrowheads="1"/>
          </p:cNvSpPr>
          <p:nvPr>
            <p:custDataLst>
              <p:tags r:id="rId58"/>
            </p:custDataLst>
          </p:nvPr>
        </p:nvSpPr>
        <p:spPr bwMode="auto">
          <a:xfrm>
            <a:off x="10258928" y="4927938"/>
            <a:ext cx="1334354" cy="390634"/>
          </a:xfrm>
          <a:prstGeom prst="rect">
            <a:avLst/>
          </a:prstGeom>
          <a:no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cxnSp>
        <p:nvCxnSpPr>
          <p:cNvPr id="76" name="Gewinkelte Verbindung 64_"/>
          <p:cNvCxnSpPr/>
          <p:nvPr>
            <p:custDataLst>
              <p:tags r:id="rId59"/>
            </p:custDataLst>
          </p:nvPr>
        </p:nvCxnSpPr>
        <p:spPr bwMode="auto">
          <a:xfrm>
            <a:off x="6246228" y="3982170"/>
            <a:ext cx="2090819" cy="777332"/>
          </a:xfrm>
          <a:prstGeom prst="bentConnector3">
            <a:avLst>
              <a:gd name="adj1" fmla="val 45356"/>
            </a:avLst>
          </a:prstGeom>
          <a:solidFill>
            <a:schemeClr val="accent1"/>
          </a:solidFill>
          <a:ln w="12700" cap="flat" cmpd="sng" algn="ctr">
            <a:solidFill>
              <a:srgbClr val="FFC000"/>
            </a:solidFill>
            <a:prstDash val="sysDot"/>
            <a:round/>
            <a:headEnd type="none" w="med" len="med"/>
            <a:tailEnd type="none" w="med" len="med"/>
          </a:ln>
          <a:effectLst/>
        </p:spPr>
      </p:cxnSp>
      <p:cxnSp>
        <p:nvCxnSpPr>
          <p:cNvPr id="77" name="Gewinkelte Verbindung 42_____"/>
          <p:cNvCxnSpPr/>
          <p:nvPr>
            <p:custDataLst>
              <p:tags r:id="rId60"/>
            </p:custDataLst>
          </p:nvPr>
        </p:nvCxnSpPr>
        <p:spPr bwMode="auto">
          <a:xfrm rot="10800000">
            <a:off x="6256421" y="4033265"/>
            <a:ext cx="2107272" cy="1438992"/>
          </a:xfrm>
          <a:prstGeom prst="bentConnector3">
            <a:avLst>
              <a:gd name="adj1" fmla="val 60306"/>
            </a:avLst>
          </a:prstGeom>
          <a:solidFill>
            <a:schemeClr val="accent1"/>
          </a:solidFill>
          <a:ln w="12700" cap="flat" cmpd="sng" algn="ctr">
            <a:solidFill>
              <a:srgbClr val="0070C0"/>
            </a:solidFill>
            <a:prstDash val="sysDot"/>
            <a:round/>
            <a:headEnd type="none" w="med" len="med"/>
            <a:tailEnd type="none" w="med" len="med"/>
          </a:ln>
          <a:effectLst/>
        </p:spPr>
      </p:cxnSp>
      <p:cxnSp>
        <p:nvCxnSpPr>
          <p:cNvPr id="78" name="Gewinkelte Verbindung 42______"/>
          <p:cNvCxnSpPr/>
          <p:nvPr>
            <p:custDataLst>
              <p:tags r:id="rId61"/>
            </p:custDataLst>
          </p:nvPr>
        </p:nvCxnSpPr>
        <p:spPr bwMode="auto">
          <a:xfrm rot="10800000" flipV="1">
            <a:off x="8618104" y="5132119"/>
            <a:ext cx="1598615" cy="294675"/>
          </a:xfrm>
          <a:prstGeom prst="bentConnector3">
            <a:avLst>
              <a:gd name="adj1" fmla="val 13535"/>
            </a:avLst>
          </a:prstGeom>
          <a:solidFill>
            <a:schemeClr val="accent1"/>
          </a:solidFill>
          <a:ln w="12700" cap="flat" cmpd="sng" algn="ctr">
            <a:solidFill>
              <a:srgbClr val="0070C0"/>
            </a:solidFill>
            <a:prstDash val="sysDot"/>
            <a:round/>
            <a:headEnd type="none" w="med" len="med"/>
            <a:tailEnd type="none" w="med" len="med"/>
          </a:ln>
          <a:effectLst/>
        </p:spPr>
      </p:cxnSp>
      <p:cxnSp>
        <p:nvCxnSpPr>
          <p:cNvPr id="79" name="Gewinkelte Verbindung 42_______"/>
          <p:cNvCxnSpPr/>
          <p:nvPr>
            <p:custDataLst>
              <p:tags r:id="rId62"/>
            </p:custDataLst>
          </p:nvPr>
        </p:nvCxnSpPr>
        <p:spPr bwMode="auto">
          <a:xfrm rot="10800000">
            <a:off x="8656067" y="5506315"/>
            <a:ext cx="1600415" cy="259819"/>
          </a:xfrm>
          <a:prstGeom prst="bentConnector3">
            <a:avLst>
              <a:gd name="adj1" fmla="val 15618"/>
            </a:avLst>
          </a:prstGeom>
          <a:solidFill>
            <a:schemeClr val="accent1"/>
          </a:solidFill>
          <a:ln w="12700" cap="flat" cmpd="sng" algn="ctr">
            <a:solidFill>
              <a:srgbClr val="0070C0"/>
            </a:solidFill>
            <a:prstDash val="sysDot"/>
            <a:round/>
            <a:headEnd type="none" w="med" len="med"/>
            <a:tailEnd type="none" w="med" len="med"/>
          </a:ln>
          <a:effectLst/>
        </p:spPr>
      </p:cxnSp>
      <p:cxnSp>
        <p:nvCxnSpPr>
          <p:cNvPr id="80" name="Gewinkelte Verbindung 64__"/>
          <p:cNvCxnSpPr/>
          <p:nvPr>
            <p:custDataLst>
              <p:tags r:id="rId63"/>
            </p:custDataLst>
          </p:nvPr>
        </p:nvCxnSpPr>
        <p:spPr bwMode="auto">
          <a:xfrm flipV="1">
            <a:off x="8621442" y="4365576"/>
            <a:ext cx="1647485" cy="388191"/>
          </a:xfrm>
          <a:prstGeom prst="bentConnector3">
            <a:avLst>
              <a:gd name="adj1" fmla="val 86077"/>
            </a:avLst>
          </a:prstGeom>
          <a:solidFill>
            <a:schemeClr val="accent1"/>
          </a:solidFill>
          <a:ln w="12700" cap="flat" cmpd="sng" algn="ctr">
            <a:solidFill>
              <a:srgbClr val="FFC000"/>
            </a:solidFill>
            <a:prstDash val="sysDot"/>
            <a:round/>
            <a:headEnd type="none" w="med" len="med"/>
            <a:tailEnd type="none" w="med" len="med"/>
          </a:ln>
          <a:effectLst/>
        </p:spPr>
      </p:cxnSp>
      <p:sp>
        <p:nvSpPr>
          <p:cNvPr id="81" name="Textfeld 252"/>
          <p:cNvSpPr txBox="1"/>
          <p:nvPr>
            <p:custDataLst>
              <p:tags r:id="rId64"/>
            </p:custDataLst>
          </p:nvPr>
        </p:nvSpPr>
        <p:spPr>
          <a:xfrm>
            <a:off x="11395138" y="4980359"/>
            <a:ext cx="444591" cy="1119081"/>
          </a:xfrm>
          <a:prstGeom prst="rect">
            <a:avLst/>
          </a:prstGeom>
          <a:noFill/>
        </p:spPr>
        <p:txBody>
          <a:bodyPr vert="vert" wrap="none" lIns="0" tIns="0" rIns="0" bIns="0" rtlCol="0">
            <a:noAutofit/>
          </a:bodyPr>
          <a:lstStyle/>
          <a:p>
            <a:pPr marR="0" defTabSz="914400" eaLnBrk="1" fontAlgn="auto" latinLnBrk="0" hangingPunct="1">
              <a:lnSpc>
                <a:spcPts val="1900"/>
              </a:lnSpc>
              <a:spcAft>
                <a:spcPts val="0"/>
              </a:spcAft>
              <a:buClrTx/>
              <a:buSzTx/>
              <a:buFontTx/>
              <a:buNone/>
              <a:tabLst/>
            </a:pPr>
            <a:r>
              <a:rPr kumimoji="0" lang="en-US" sz="900" i="0" u="none" strike="noStrike" kern="0" cap="none" spc="0" normalizeH="0" baseline="0" noProof="0" dirty="0">
                <a:ln>
                  <a:noFill/>
                </a:ln>
                <a:solidFill>
                  <a:schemeClr val="bg1">
                    <a:lumMod val="50000"/>
                  </a:schemeClr>
                </a:solidFill>
                <a:effectLst/>
                <a:uLnTx/>
                <a:uFillTx/>
              </a:rPr>
              <a:t>Push Notification</a:t>
            </a:r>
            <a:r>
              <a:rPr lang="en-US" sz="900" kern="0" dirty="0">
                <a:solidFill>
                  <a:schemeClr val="bg1">
                    <a:lumMod val="50000"/>
                  </a:schemeClr>
                </a:solidFill>
              </a:rPr>
              <a:t>s</a:t>
            </a:r>
            <a:endParaRPr kumimoji="0" lang="en-US" sz="900" i="0" u="none" strike="noStrike" kern="0" cap="none" spc="0" normalizeH="0" baseline="0" noProof="0" dirty="0">
              <a:ln>
                <a:noFill/>
              </a:ln>
              <a:solidFill>
                <a:schemeClr val="bg1">
                  <a:lumMod val="50000"/>
                </a:schemeClr>
              </a:solidFill>
              <a:effectLst/>
              <a:uLnTx/>
              <a:uFillTx/>
            </a:endParaRPr>
          </a:p>
        </p:txBody>
      </p:sp>
      <p:cxnSp>
        <p:nvCxnSpPr>
          <p:cNvPr id="82" name="Gewinkelte Verbindung 64___"/>
          <p:cNvCxnSpPr>
            <a:endCxn id="60" idx="1"/>
          </p:cNvCxnSpPr>
          <p:nvPr>
            <p:custDataLst>
              <p:tags r:id="rId65"/>
            </p:custDataLst>
          </p:nvPr>
        </p:nvCxnSpPr>
        <p:spPr bwMode="auto">
          <a:xfrm flipV="1">
            <a:off x="6282545" y="3709403"/>
            <a:ext cx="3983043" cy="191634"/>
          </a:xfrm>
          <a:prstGeom prst="bentConnector3">
            <a:avLst>
              <a:gd name="adj1" fmla="val 95650"/>
            </a:avLst>
          </a:prstGeom>
          <a:solidFill>
            <a:schemeClr val="accent1"/>
          </a:solidFill>
          <a:ln w="12700" cap="flat" cmpd="sng" algn="ctr">
            <a:solidFill>
              <a:srgbClr val="7030A0"/>
            </a:solidFill>
            <a:prstDash val="sysDot"/>
            <a:round/>
            <a:headEnd type="none" w="med" len="med"/>
            <a:tailEnd type="none" w="med" len="med"/>
          </a:ln>
          <a:effectLst/>
        </p:spPr>
      </p:cxnSp>
      <p:cxnSp>
        <p:nvCxnSpPr>
          <p:cNvPr id="83" name="Gewinkelte Verbindung 42___"/>
          <p:cNvCxnSpPr>
            <a:stCxn id="57" idx="1"/>
            <a:endCxn id="2" idx="3"/>
          </p:cNvCxnSpPr>
          <p:nvPr>
            <p:custDataLst>
              <p:tags r:id="rId66"/>
            </p:custDataLst>
          </p:nvPr>
        </p:nvCxnSpPr>
        <p:spPr bwMode="auto">
          <a:xfrm rot="10800000" flipV="1">
            <a:off x="8549940" y="1861603"/>
            <a:ext cx="1724586" cy="53999"/>
          </a:xfrm>
          <a:prstGeom prst="bentConnector3">
            <a:avLst>
              <a:gd name="adj1" fmla="val 43882"/>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pic>
        <p:nvPicPr>
          <p:cNvPr id="84" name="Grafik 278"/>
          <p:cNvPicPr>
            <a:picLocks noChangeAspect="1"/>
          </p:cNvPicPr>
          <p:nvPr>
            <p:custDataLst>
              <p:tags r:id="rId67"/>
            </p:custDataLst>
          </p:nvPr>
        </p:nvPicPr>
        <p:blipFill>
          <a:blip r:embed="rId150">
            <a:duotone>
              <a:schemeClr val="accent3">
                <a:shade val="45000"/>
                <a:satMod val="135000"/>
              </a:schemeClr>
              <a:prstClr val="white"/>
            </a:duotone>
          </a:blip>
          <a:stretch>
            <a:fillRect/>
          </a:stretch>
        </p:blipFill>
        <p:spPr>
          <a:xfrm>
            <a:off x="5432204" y="3665118"/>
            <a:ext cx="860947" cy="503274"/>
          </a:xfrm>
          <a:prstGeom prst="rect">
            <a:avLst/>
          </a:prstGeom>
        </p:spPr>
      </p:pic>
      <p:cxnSp>
        <p:nvCxnSpPr>
          <p:cNvPr id="85" name="Gewinkelte Verbindung 26_"/>
          <p:cNvCxnSpPr/>
          <p:nvPr>
            <p:custDataLst>
              <p:tags r:id="rId68"/>
            </p:custDataLst>
          </p:nvPr>
        </p:nvCxnSpPr>
        <p:spPr bwMode="auto">
          <a:xfrm rot="16200000" flipV="1">
            <a:off x="4822391" y="2527573"/>
            <a:ext cx="973481" cy="1204384"/>
          </a:xfrm>
          <a:prstGeom prst="bentConnector2">
            <a:avLst/>
          </a:prstGeom>
          <a:solidFill>
            <a:schemeClr val="accent1"/>
          </a:solidFill>
          <a:ln w="12700" cap="flat" cmpd="sng" algn="ctr">
            <a:solidFill>
              <a:srgbClr val="00B050"/>
            </a:solidFill>
            <a:prstDash val="sysDot"/>
            <a:round/>
            <a:headEnd type="none" w="med" len="med"/>
            <a:tailEnd type="none" w="med" len="med"/>
          </a:ln>
          <a:effectLst/>
        </p:spPr>
      </p:cxnSp>
      <p:sp>
        <p:nvSpPr>
          <p:cNvPr id="86" name="Textfeld 138"/>
          <p:cNvSpPr txBox="1"/>
          <p:nvPr>
            <p:custDataLst>
              <p:tags r:id="rId69"/>
            </p:custDataLst>
          </p:nvPr>
        </p:nvSpPr>
        <p:spPr>
          <a:xfrm>
            <a:off x="5782150" y="3512076"/>
            <a:ext cx="914400" cy="364204"/>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900" i="0" u="none" strike="noStrike" kern="0" cap="none" spc="0" normalizeH="0" baseline="0" noProof="0" dirty="0">
                <a:ln>
                  <a:noFill/>
                </a:ln>
                <a:solidFill>
                  <a:srgbClr val="000000"/>
                </a:solidFill>
                <a:effectLst/>
                <a:uLnTx/>
                <a:uFillTx/>
              </a:rPr>
              <a:t>Wi-Fi</a:t>
            </a:r>
            <a:r>
              <a:rPr lang="en-US" sz="900" kern="0" dirty="0">
                <a:solidFill>
                  <a:srgbClr val="000000"/>
                </a:solidFill>
              </a:rPr>
              <a:t> Router</a:t>
            </a:r>
            <a:endParaRPr kumimoji="0" lang="en-US" sz="900" i="0" u="none" strike="noStrike" kern="0" cap="none" spc="0" normalizeH="0" baseline="0" noProof="0" dirty="0">
              <a:ln>
                <a:noFill/>
              </a:ln>
              <a:solidFill>
                <a:srgbClr val="000000"/>
              </a:solidFill>
              <a:effectLst/>
              <a:uLnTx/>
              <a:uFillTx/>
            </a:endParaRPr>
          </a:p>
        </p:txBody>
      </p:sp>
      <p:pic>
        <p:nvPicPr>
          <p:cNvPr id="87" name="Picture 14_____" descr="ML14B"/>
          <p:cNvPicPr>
            <a:picLocks noChangeAspect="1" noChangeArrowheads="1"/>
          </p:cNvPicPr>
          <p:nvPr>
            <p:custDataLst>
              <p:tags r:id="rId70"/>
            </p:custDataLst>
          </p:nvPr>
        </p:nvPicPr>
        <p:blipFill>
          <a:blip r:embed="rId121" cstate="print">
            <a:duotone>
              <a:schemeClr val="accent6">
                <a:shade val="45000"/>
                <a:satMod val="135000"/>
              </a:schemeClr>
              <a:prstClr val="white"/>
            </a:duotone>
          </a:blip>
          <a:srcRect r="8607" b="4151"/>
          <a:stretch>
            <a:fillRect/>
          </a:stretch>
        </p:blipFill>
        <p:spPr bwMode="auto">
          <a:xfrm>
            <a:off x="8366134" y="4568707"/>
            <a:ext cx="360000" cy="455950"/>
          </a:xfrm>
          <a:prstGeom prst="rect">
            <a:avLst/>
          </a:prstGeom>
          <a:noFill/>
          <a:ln>
            <a:noFill/>
          </a:ln>
        </p:spPr>
      </p:pic>
      <p:pic>
        <p:nvPicPr>
          <p:cNvPr id="88" name="Picture 14____________" descr="ML14B"/>
          <p:cNvPicPr>
            <a:picLocks noChangeAspect="1" noChangeArrowheads="1"/>
          </p:cNvPicPr>
          <p:nvPr>
            <p:custDataLst>
              <p:tags r:id="rId71"/>
            </p:custDataLst>
          </p:nvPr>
        </p:nvPicPr>
        <p:blipFill>
          <a:blip r:embed="rId121" cstate="print">
            <a:duotone>
              <a:schemeClr val="accent6">
                <a:shade val="45000"/>
                <a:satMod val="135000"/>
              </a:schemeClr>
              <a:prstClr val="white"/>
            </a:duotone>
          </a:blip>
          <a:srcRect r="8607" b="4151"/>
          <a:stretch>
            <a:fillRect/>
          </a:stretch>
        </p:blipFill>
        <p:spPr bwMode="auto">
          <a:xfrm>
            <a:off x="8408427" y="5246200"/>
            <a:ext cx="360000" cy="455951"/>
          </a:xfrm>
          <a:prstGeom prst="rect">
            <a:avLst/>
          </a:prstGeom>
          <a:noFill/>
          <a:ln>
            <a:noFill/>
          </a:ln>
        </p:spPr>
      </p:pic>
      <p:grpSp>
        <p:nvGrpSpPr>
          <p:cNvPr id="89" name="Gruppieren 299"/>
          <p:cNvGrpSpPr/>
          <p:nvPr/>
        </p:nvGrpSpPr>
        <p:grpSpPr>
          <a:xfrm>
            <a:off x="4185256" y="1997877"/>
            <a:ext cx="517225" cy="978069"/>
            <a:chOff x="2227921" y="549387"/>
            <a:chExt cx="1415894" cy="2677445"/>
          </a:xfrm>
        </p:grpSpPr>
        <p:pic>
          <p:nvPicPr>
            <p:cNvPr id="90" name="Grafik 14" descr="SmartHomeApp_Phone.png"/>
            <p:cNvPicPr>
              <a:picLocks noChangeAspect="1"/>
            </p:cNvPicPr>
            <p:nvPr>
              <p:custDataLst>
                <p:tags r:id="rId106"/>
              </p:custDataLst>
            </p:nvPr>
          </p:nvPicPr>
          <p:blipFill>
            <a:blip r:embed="rId151" cstate="print"/>
            <a:srcRect l="29208" t="11302" r="27655" b="18057"/>
            <a:stretch>
              <a:fillRect/>
            </a:stretch>
          </p:blipFill>
          <p:spPr>
            <a:xfrm>
              <a:off x="2227921" y="549387"/>
              <a:ext cx="1415894" cy="2677445"/>
            </a:xfrm>
            <a:prstGeom prst="rect">
              <a:avLst/>
            </a:prstGeom>
            <a:noFill/>
            <a:ln>
              <a:noFill/>
            </a:ln>
          </p:spPr>
        </p:pic>
        <p:pic>
          <p:nvPicPr>
            <p:cNvPr id="91" name="Grafik 298"/>
            <p:cNvPicPr>
              <a:picLocks noChangeAspect="1"/>
            </p:cNvPicPr>
            <p:nvPr>
              <p:custDataLst>
                <p:tags r:id="rId107"/>
              </p:custDataLst>
            </p:nvPr>
          </p:nvPicPr>
          <p:blipFill>
            <a:blip r:embed="rId152"/>
            <a:stretch>
              <a:fillRect/>
            </a:stretch>
          </p:blipFill>
          <p:spPr>
            <a:xfrm>
              <a:off x="2328649" y="895007"/>
              <a:ext cx="1207570" cy="2031828"/>
            </a:xfrm>
            <a:prstGeom prst="rect">
              <a:avLst/>
            </a:prstGeom>
          </p:spPr>
        </p:pic>
      </p:grpSp>
      <p:sp>
        <p:nvSpPr>
          <p:cNvPr id="92" name="Rectangle 14_______________"/>
          <p:cNvSpPr>
            <a:spLocks noChangeArrowheads="1"/>
          </p:cNvSpPr>
          <p:nvPr>
            <p:custDataLst>
              <p:tags r:id="rId72"/>
            </p:custDataLst>
          </p:nvPr>
        </p:nvSpPr>
        <p:spPr bwMode="auto">
          <a:xfrm>
            <a:off x="10256482" y="5483960"/>
            <a:ext cx="1334354" cy="462699"/>
          </a:xfrm>
          <a:prstGeom prst="rect">
            <a:avLst/>
          </a:prstGeom>
          <a:no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sp>
        <p:nvSpPr>
          <p:cNvPr id="93" name="Textfeld 303"/>
          <p:cNvSpPr txBox="1"/>
          <p:nvPr>
            <p:custDataLst>
              <p:tags r:id="rId73"/>
            </p:custDataLst>
          </p:nvPr>
        </p:nvSpPr>
        <p:spPr>
          <a:xfrm>
            <a:off x="11590836" y="2250551"/>
            <a:ext cx="269833" cy="1145906"/>
          </a:xfrm>
          <a:prstGeom prst="rect">
            <a:avLst/>
          </a:prstGeom>
          <a:noFill/>
        </p:spPr>
        <p:txBody>
          <a:bodyPr vert="vert" wrap="none" lIns="0" tIns="0" rIns="0" bIns="0" rtlCol="0">
            <a:noAutofit/>
          </a:bodyPr>
          <a:lstStyle/>
          <a:p>
            <a:pPr marR="0" algn="just" defTabSz="914400" eaLnBrk="1" fontAlgn="auto" latinLnBrk="0" hangingPunct="1">
              <a:lnSpc>
                <a:spcPts val="1900"/>
              </a:lnSpc>
              <a:spcAft>
                <a:spcPts val="0"/>
              </a:spcAft>
              <a:buClrTx/>
              <a:buSzTx/>
              <a:buFontTx/>
              <a:buNone/>
              <a:tabLst/>
            </a:pPr>
            <a:r>
              <a:rPr kumimoji="0" lang="en-US" sz="900" i="0" u="none" strike="noStrike" kern="0" cap="none" spc="0" normalizeH="0" baseline="0" noProof="0" dirty="0">
                <a:ln>
                  <a:noFill/>
                </a:ln>
                <a:solidFill>
                  <a:schemeClr val="bg1">
                    <a:lumMod val="50000"/>
                  </a:schemeClr>
                </a:solidFill>
                <a:effectLst/>
                <a:uLnTx/>
                <a:uFillTx/>
              </a:rPr>
              <a:t>Cloud Services</a:t>
            </a:r>
          </a:p>
        </p:txBody>
      </p:sp>
      <p:sp>
        <p:nvSpPr>
          <p:cNvPr id="94" name="Textfeld 304"/>
          <p:cNvSpPr txBox="1"/>
          <p:nvPr>
            <p:custDataLst>
              <p:tags r:id="rId74"/>
            </p:custDataLst>
          </p:nvPr>
        </p:nvSpPr>
        <p:spPr>
          <a:xfrm>
            <a:off x="11402370" y="4142078"/>
            <a:ext cx="444591" cy="1119081"/>
          </a:xfrm>
          <a:prstGeom prst="rect">
            <a:avLst/>
          </a:prstGeom>
          <a:noFill/>
        </p:spPr>
        <p:txBody>
          <a:bodyPr vert="vert" wrap="none" lIns="0" tIns="0" rIns="0" bIns="0" rtlCol="0">
            <a:noAutofit/>
          </a:bodyPr>
          <a:lstStyle/>
          <a:p>
            <a:pPr marR="0" defTabSz="914400" eaLnBrk="1" fontAlgn="auto" latinLnBrk="0" hangingPunct="1">
              <a:lnSpc>
                <a:spcPts val="1900"/>
              </a:lnSpc>
              <a:spcAft>
                <a:spcPts val="0"/>
              </a:spcAft>
              <a:buClrTx/>
              <a:buSzTx/>
              <a:buFontTx/>
              <a:buNone/>
              <a:tabLst/>
            </a:pPr>
            <a:r>
              <a:rPr kumimoji="0" lang="en-US" sz="900" i="0" u="none" strike="noStrike" kern="0" cap="none" spc="0" normalizeH="0" baseline="0" noProof="0" dirty="0">
                <a:ln>
                  <a:noFill/>
                </a:ln>
                <a:solidFill>
                  <a:schemeClr val="bg1">
                    <a:lumMod val="50000"/>
                  </a:schemeClr>
                </a:solidFill>
                <a:effectLst/>
                <a:uLnTx/>
                <a:uFillTx/>
              </a:rPr>
              <a:t>Support</a:t>
            </a:r>
          </a:p>
        </p:txBody>
      </p:sp>
      <p:pic>
        <p:nvPicPr>
          <p:cNvPr id="95" name="Grafik 306"/>
          <p:cNvPicPr>
            <a:picLocks noChangeAspect="1"/>
          </p:cNvPicPr>
          <p:nvPr>
            <p:custDataLst>
              <p:tags r:id="rId75"/>
            </p:custDataLst>
          </p:nvPr>
        </p:nvPicPr>
        <p:blipFill>
          <a:blip r:embed="rId153"/>
          <a:stretch>
            <a:fillRect/>
          </a:stretch>
        </p:blipFill>
        <p:spPr>
          <a:xfrm>
            <a:off x="4272182" y="5559746"/>
            <a:ext cx="727261" cy="257049"/>
          </a:xfrm>
          <a:prstGeom prst="rect">
            <a:avLst/>
          </a:prstGeom>
        </p:spPr>
      </p:pic>
      <p:pic>
        <p:nvPicPr>
          <p:cNvPr id="96" name="Grafik 296"/>
          <p:cNvPicPr>
            <a:picLocks noChangeAspect="1"/>
          </p:cNvPicPr>
          <p:nvPr>
            <p:custDataLst>
              <p:tags r:id="rId76"/>
            </p:custDataLst>
          </p:nvPr>
        </p:nvPicPr>
        <p:blipFill>
          <a:blip r:embed="rId154"/>
          <a:stretch>
            <a:fillRect/>
          </a:stretch>
        </p:blipFill>
        <p:spPr>
          <a:xfrm>
            <a:off x="4221759" y="5487983"/>
            <a:ext cx="175451" cy="168140"/>
          </a:xfrm>
          <a:prstGeom prst="rect">
            <a:avLst/>
          </a:prstGeom>
        </p:spPr>
      </p:pic>
      <p:pic>
        <p:nvPicPr>
          <p:cNvPr id="97" name="Picture 2____" descr="C:\Users\wa20611\Downloads\certificate-40983_1280.png"/>
          <p:cNvPicPr>
            <a:picLocks noChangeAspect="1" noChangeArrowheads="1"/>
          </p:cNvPicPr>
          <p:nvPr>
            <p:custDataLst>
              <p:tags r:id="rId77"/>
            </p:custDataLst>
          </p:nvPr>
        </p:nvPicPr>
        <p:blipFill>
          <a:blip r:embed="rId146" cstate="print"/>
          <a:srcRect/>
          <a:stretch>
            <a:fillRect/>
          </a:stretch>
        </p:blipFill>
        <p:spPr bwMode="auto">
          <a:xfrm flipH="1">
            <a:off x="4920565" y="5374044"/>
            <a:ext cx="323235" cy="237627"/>
          </a:xfrm>
          <a:prstGeom prst="rect">
            <a:avLst/>
          </a:prstGeom>
          <a:noFill/>
          <a:ln w="38100">
            <a:noFill/>
          </a:ln>
        </p:spPr>
      </p:pic>
      <p:pic>
        <p:nvPicPr>
          <p:cNvPr id="98" name="Picture 4_" descr="C:\Users\wa20611\Downloads\icon-803718_640.png"/>
          <p:cNvPicPr>
            <a:picLocks noChangeAspect="1" noChangeArrowheads="1"/>
          </p:cNvPicPr>
          <p:nvPr>
            <p:custDataLst>
              <p:tags r:id="rId78"/>
            </p:custDataLst>
          </p:nvPr>
        </p:nvPicPr>
        <p:blipFill>
          <a:blip r:embed="rId147" cstate="print"/>
          <a:srcRect/>
          <a:stretch>
            <a:fillRect/>
          </a:stretch>
        </p:blipFill>
        <p:spPr bwMode="auto">
          <a:xfrm>
            <a:off x="5152396" y="5535435"/>
            <a:ext cx="129294" cy="129294"/>
          </a:xfrm>
          <a:prstGeom prst="rect">
            <a:avLst/>
          </a:prstGeom>
          <a:noFill/>
          <a:ln w="38100">
            <a:noFill/>
          </a:ln>
        </p:spPr>
      </p:pic>
      <p:sp>
        <p:nvSpPr>
          <p:cNvPr id="99" name="Textfeld 307"/>
          <p:cNvSpPr txBox="1"/>
          <p:nvPr>
            <p:custDataLst>
              <p:tags r:id="rId79"/>
            </p:custDataLst>
          </p:nvPr>
        </p:nvSpPr>
        <p:spPr>
          <a:xfrm>
            <a:off x="10499937" y="4548299"/>
            <a:ext cx="916141" cy="211203"/>
          </a:xfrm>
          <a:prstGeom prst="rect">
            <a:avLst/>
          </a:prstGeom>
          <a:noFill/>
        </p:spPr>
        <p:txBody>
          <a:bodyPr wrap="square" lIns="36000" tIns="36000" rIns="36000" bIns="36000" rtlCol="0">
            <a:spAutoFit/>
          </a:bodyPr>
          <a:lstStyle/>
          <a:p>
            <a:r>
              <a:rPr lang="en-US" sz="900" b="1" dirty="0">
                <a:solidFill>
                  <a:schemeClr val="accent4">
                    <a:lumMod val="50000"/>
                  </a:schemeClr>
                </a:solidFill>
              </a:rPr>
              <a:t>HOME</a:t>
            </a:r>
            <a:r>
              <a:rPr lang="en-US" sz="900" dirty="0">
                <a:solidFill>
                  <a:schemeClr val="accent4">
                    <a:lumMod val="50000"/>
                  </a:schemeClr>
                </a:solidFill>
              </a:rPr>
              <a:t>  SSD</a:t>
            </a:r>
          </a:p>
        </p:txBody>
      </p:sp>
      <p:pic>
        <p:nvPicPr>
          <p:cNvPr id="100" name="Picture 14____" descr="ML14B"/>
          <p:cNvPicPr>
            <a:picLocks noChangeAspect="1" noChangeArrowheads="1"/>
          </p:cNvPicPr>
          <p:nvPr>
            <p:custDataLst>
              <p:tags r:id="rId80"/>
            </p:custDataLst>
          </p:nvPr>
        </p:nvPicPr>
        <p:blipFill>
          <a:blip r:embed="rId121" cstate="print">
            <a:duotone>
              <a:schemeClr val="accent4">
                <a:shade val="45000"/>
                <a:satMod val="135000"/>
              </a:schemeClr>
              <a:prstClr val="white"/>
            </a:duotone>
          </a:blip>
          <a:srcRect r="8607" b="4151"/>
          <a:stretch>
            <a:fillRect/>
          </a:stretch>
        </p:blipFill>
        <p:spPr bwMode="auto">
          <a:xfrm>
            <a:off x="8336406" y="4089400"/>
            <a:ext cx="360000" cy="455950"/>
          </a:xfrm>
          <a:prstGeom prst="rect">
            <a:avLst/>
          </a:prstGeom>
          <a:noFill/>
          <a:ln>
            <a:noFill/>
          </a:ln>
        </p:spPr>
      </p:pic>
      <p:pic>
        <p:nvPicPr>
          <p:cNvPr id="101" name="Grafik 57"/>
          <p:cNvPicPr>
            <a:picLocks noChangeAspect="1"/>
          </p:cNvPicPr>
          <p:nvPr>
            <p:custDataLst>
              <p:tags r:id="rId81"/>
            </p:custDataLst>
          </p:nvPr>
        </p:nvPicPr>
        <p:blipFill>
          <a:blip r:embed="rId155" cstate="hqprint">
            <a:extLst>
              <a:ext uri="{28A0092B-C50C-407E-A947-70E740481C1C}">
                <a14:useLocalDpi xmlns:a14="http://schemas.microsoft.com/office/drawing/2010/main" val="0"/>
              </a:ext>
            </a:extLst>
          </a:blip>
          <a:stretch>
            <a:fillRect/>
          </a:stretch>
        </p:blipFill>
        <p:spPr>
          <a:xfrm>
            <a:off x="8705977" y="4163755"/>
            <a:ext cx="663925" cy="237243"/>
          </a:xfrm>
          <a:prstGeom prst="rect">
            <a:avLst/>
          </a:prstGeom>
        </p:spPr>
      </p:pic>
      <p:sp>
        <p:nvSpPr>
          <p:cNvPr id="102" name="Textfeld 207"/>
          <p:cNvSpPr txBox="1"/>
          <p:nvPr>
            <p:custDataLst>
              <p:tags r:id="rId82"/>
            </p:custDataLst>
          </p:nvPr>
        </p:nvSpPr>
        <p:spPr>
          <a:xfrm>
            <a:off x="8010805" y="4800315"/>
            <a:ext cx="916141" cy="318924"/>
          </a:xfrm>
          <a:prstGeom prst="rect">
            <a:avLst/>
          </a:prstGeom>
          <a:noFill/>
        </p:spPr>
        <p:txBody>
          <a:bodyPr wrap="square" lIns="36000" tIns="36000" rIns="36000" bIns="36000" rtlCol="0">
            <a:spAutoFit/>
          </a:bodyPr>
          <a:lstStyle/>
          <a:p>
            <a:r>
              <a:rPr lang="en-US" sz="800" b="1" dirty="0">
                <a:solidFill>
                  <a:schemeClr val="accent4">
                    <a:lumMod val="50000"/>
                  </a:schemeClr>
                </a:solidFill>
              </a:rPr>
              <a:t>HOME</a:t>
            </a:r>
            <a:r>
              <a:rPr lang="en-US" sz="800" dirty="0">
                <a:solidFill>
                  <a:schemeClr val="accent4">
                    <a:lumMod val="50000"/>
                  </a:schemeClr>
                </a:solidFill>
              </a:rPr>
              <a:t> </a:t>
            </a:r>
            <a:br>
              <a:rPr lang="en-US" sz="800" dirty="0">
                <a:solidFill>
                  <a:schemeClr val="accent4">
                    <a:lumMod val="50000"/>
                  </a:schemeClr>
                </a:solidFill>
              </a:rPr>
            </a:br>
            <a:r>
              <a:rPr lang="en-US" sz="800" dirty="0">
                <a:solidFill>
                  <a:schemeClr val="accent4">
                    <a:lumMod val="50000"/>
                  </a:schemeClr>
                </a:solidFill>
              </a:rPr>
              <a:t>Log file Server</a:t>
            </a:r>
          </a:p>
        </p:txBody>
      </p:sp>
      <p:sp>
        <p:nvSpPr>
          <p:cNvPr id="103" name="Textfeld 225"/>
          <p:cNvSpPr txBox="1"/>
          <p:nvPr>
            <p:custDataLst>
              <p:tags r:id="rId83"/>
            </p:custDataLst>
          </p:nvPr>
        </p:nvSpPr>
        <p:spPr>
          <a:xfrm>
            <a:off x="8017758" y="5487661"/>
            <a:ext cx="916141" cy="318924"/>
          </a:xfrm>
          <a:prstGeom prst="rect">
            <a:avLst/>
          </a:prstGeom>
          <a:noFill/>
        </p:spPr>
        <p:txBody>
          <a:bodyPr wrap="square" lIns="36000" tIns="36000" rIns="36000" bIns="36000" rtlCol="0">
            <a:spAutoFit/>
          </a:bodyPr>
          <a:lstStyle/>
          <a:p>
            <a:r>
              <a:rPr lang="en-US" sz="800" b="1" dirty="0">
                <a:solidFill>
                  <a:schemeClr val="accent4">
                    <a:lumMod val="50000"/>
                  </a:schemeClr>
                </a:solidFill>
              </a:rPr>
              <a:t>HOME</a:t>
            </a:r>
            <a:r>
              <a:rPr lang="en-US" sz="800" dirty="0">
                <a:solidFill>
                  <a:schemeClr val="accent4">
                    <a:lumMod val="50000"/>
                  </a:schemeClr>
                </a:solidFill>
              </a:rPr>
              <a:t> </a:t>
            </a:r>
            <a:br>
              <a:rPr lang="en-US" sz="800" dirty="0">
                <a:solidFill>
                  <a:schemeClr val="accent4">
                    <a:lumMod val="50000"/>
                  </a:schemeClr>
                </a:solidFill>
              </a:rPr>
            </a:br>
            <a:r>
              <a:rPr lang="en-US" sz="800" dirty="0">
                <a:solidFill>
                  <a:schemeClr val="accent4">
                    <a:lumMod val="50000"/>
                  </a:schemeClr>
                </a:solidFill>
              </a:rPr>
              <a:t>Push Proxy</a:t>
            </a:r>
          </a:p>
        </p:txBody>
      </p:sp>
      <p:sp>
        <p:nvSpPr>
          <p:cNvPr id="104" name="Rectangle 14___________"/>
          <p:cNvSpPr>
            <a:spLocks noChangeArrowheads="1"/>
          </p:cNvSpPr>
          <p:nvPr>
            <p:custDataLst>
              <p:tags r:id="rId84"/>
            </p:custDataLst>
          </p:nvPr>
        </p:nvSpPr>
        <p:spPr bwMode="auto">
          <a:xfrm>
            <a:off x="1959032" y="5202335"/>
            <a:ext cx="1694438" cy="300650"/>
          </a:xfrm>
          <a:prstGeom prst="rect">
            <a:avLst/>
          </a:prstGeom>
          <a:noFill/>
          <a:ln w="12700">
            <a:noFill/>
            <a:prstDash val="dash"/>
            <a:miter lim="800000"/>
            <a:headEnd/>
            <a:tailEnd/>
          </a:ln>
        </p:spPr>
        <p:txBody>
          <a:bodyPr wrap="none" anchor="b"/>
          <a:lstStyle/>
          <a:p>
            <a:pPr algn="ctr" fontAlgn="auto">
              <a:spcBef>
                <a:spcPts val="0"/>
              </a:spcBef>
              <a:spcAft>
                <a:spcPts val="0"/>
              </a:spcAft>
              <a:defRPr/>
            </a:pPr>
            <a:r>
              <a:rPr lang="en-US" sz="800" kern="0" dirty="0">
                <a:solidFill>
                  <a:schemeClr val="bg1">
                    <a:lumMod val="50000"/>
                  </a:schemeClr>
                </a:solidFill>
              </a:rPr>
              <a:t>System </a:t>
            </a:r>
            <a:br>
              <a:rPr lang="en-US" sz="800" kern="0" dirty="0">
                <a:solidFill>
                  <a:schemeClr val="bg1">
                    <a:lumMod val="50000"/>
                  </a:schemeClr>
                </a:solidFill>
              </a:rPr>
            </a:br>
            <a:r>
              <a:rPr lang="en-US" sz="800" kern="0" dirty="0">
                <a:solidFill>
                  <a:schemeClr val="bg1">
                    <a:lumMod val="50000"/>
                  </a:schemeClr>
                </a:solidFill>
              </a:rPr>
              <a:t>Devices</a:t>
            </a:r>
          </a:p>
        </p:txBody>
      </p:sp>
      <p:sp>
        <p:nvSpPr>
          <p:cNvPr id="105" name="Rectangle 14________________"/>
          <p:cNvSpPr>
            <a:spLocks noChangeArrowheads="1"/>
          </p:cNvSpPr>
          <p:nvPr>
            <p:custDataLst>
              <p:tags r:id="rId85"/>
            </p:custDataLst>
          </p:nvPr>
        </p:nvSpPr>
        <p:spPr bwMode="auto">
          <a:xfrm>
            <a:off x="4075832" y="3242573"/>
            <a:ext cx="838534" cy="313123"/>
          </a:xfrm>
          <a:prstGeom prst="rect">
            <a:avLst/>
          </a:prstGeom>
          <a:solidFill>
            <a:schemeClr val="bg1"/>
          </a:solidFill>
          <a:ln w="12700">
            <a:solidFill>
              <a:schemeClr val="bg1"/>
            </a:solidFill>
            <a:prstDash val="dash"/>
            <a:miter lim="800000"/>
            <a:headEnd/>
            <a:tailEnd/>
          </a:ln>
        </p:spPr>
        <p:txBody>
          <a:bodyPr wrap="none" anchor="b"/>
          <a:lstStyle/>
          <a:p>
            <a:pPr algn="ctr" fontAlgn="auto">
              <a:spcBef>
                <a:spcPts val="0"/>
              </a:spcBef>
              <a:spcAft>
                <a:spcPts val="0"/>
              </a:spcAft>
              <a:defRPr/>
            </a:pPr>
            <a:r>
              <a:rPr lang="en-US" sz="800" kern="0" dirty="0">
                <a:solidFill>
                  <a:schemeClr val="bg1">
                    <a:lumMod val="50000"/>
                  </a:schemeClr>
                </a:solidFill>
              </a:rPr>
              <a:t>Smart Home </a:t>
            </a:r>
          </a:p>
          <a:p>
            <a:pPr algn="ctr" fontAlgn="auto">
              <a:spcBef>
                <a:spcPts val="0"/>
              </a:spcBef>
              <a:spcAft>
                <a:spcPts val="0"/>
              </a:spcAft>
              <a:defRPr/>
            </a:pPr>
            <a:r>
              <a:rPr lang="en-US" sz="800" kern="0" dirty="0">
                <a:solidFill>
                  <a:schemeClr val="bg1">
                    <a:lumMod val="50000"/>
                  </a:schemeClr>
                </a:solidFill>
              </a:rPr>
              <a:t>Camera Solutions</a:t>
            </a:r>
          </a:p>
        </p:txBody>
      </p:sp>
      <p:pic>
        <p:nvPicPr>
          <p:cNvPr id="106" name="Grafik 112"/>
          <p:cNvPicPr>
            <a:picLocks noChangeAspect="1"/>
          </p:cNvPicPr>
          <p:nvPr>
            <p:custDataLst>
              <p:tags r:id="rId86"/>
            </p:custDataLst>
          </p:nvPr>
        </p:nvPicPr>
        <p:blipFill>
          <a:blip r:embed="rId156"/>
          <a:stretch>
            <a:fillRect/>
          </a:stretch>
        </p:blipFill>
        <p:spPr>
          <a:xfrm>
            <a:off x="4143184" y="3654328"/>
            <a:ext cx="270858" cy="459739"/>
          </a:xfrm>
          <a:prstGeom prst="rect">
            <a:avLst/>
          </a:prstGeom>
        </p:spPr>
      </p:pic>
      <p:pic>
        <p:nvPicPr>
          <p:cNvPr id="107" name="Grafik 113"/>
          <p:cNvPicPr>
            <a:picLocks noChangeAspect="1"/>
          </p:cNvPicPr>
          <p:nvPr>
            <p:custDataLst>
              <p:tags r:id="rId87"/>
            </p:custDataLst>
          </p:nvPr>
        </p:nvPicPr>
        <p:blipFill>
          <a:blip r:embed="rId157"/>
          <a:stretch>
            <a:fillRect/>
          </a:stretch>
        </p:blipFill>
        <p:spPr>
          <a:xfrm>
            <a:off x="4437391" y="3535374"/>
            <a:ext cx="307197" cy="595616"/>
          </a:xfrm>
          <a:prstGeom prst="rect">
            <a:avLst/>
          </a:prstGeom>
        </p:spPr>
      </p:pic>
      <p:pic>
        <p:nvPicPr>
          <p:cNvPr id="108" name="Grafik 12"/>
          <p:cNvPicPr>
            <a:picLocks noChangeAspect="1"/>
          </p:cNvPicPr>
          <p:nvPr>
            <p:custDataLst>
              <p:tags r:id="rId88"/>
            </p:custDataLst>
          </p:nvPr>
        </p:nvPicPr>
        <p:blipFill>
          <a:blip r:embed="rId158"/>
          <a:stretch>
            <a:fillRect/>
          </a:stretch>
        </p:blipFill>
        <p:spPr>
          <a:xfrm>
            <a:off x="1847694" y="3443222"/>
            <a:ext cx="475849" cy="273028"/>
          </a:xfrm>
          <a:prstGeom prst="rect">
            <a:avLst/>
          </a:prstGeom>
        </p:spPr>
      </p:pic>
      <p:cxnSp>
        <p:nvCxnSpPr>
          <p:cNvPr id="109" name="Gerader Verbinder 124"/>
          <p:cNvCxnSpPr/>
          <p:nvPr>
            <p:custDataLst>
              <p:tags r:id="rId89"/>
            </p:custDataLst>
          </p:nvPr>
        </p:nvCxnSpPr>
        <p:spPr>
          <a:xfrm flipH="1" flipV="1">
            <a:off x="3615246" y="4375777"/>
            <a:ext cx="2188951" cy="2652"/>
          </a:xfrm>
          <a:prstGeom prst="line">
            <a:avLst/>
          </a:prstGeom>
          <a:ln w="127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Gerader Verbinder 127"/>
          <p:cNvCxnSpPr/>
          <p:nvPr>
            <p:custDataLst>
              <p:tags r:id="rId90"/>
            </p:custDataLst>
          </p:nvPr>
        </p:nvCxnSpPr>
        <p:spPr>
          <a:xfrm flipH="1" flipV="1">
            <a:off x="4440744" y="4335342"/>
            <a:ext cx="1363456" cy="8446"/>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Gerader Verbinder 129"/>
          <p:cNvCxnSpPr/>
          <p:nvPr>
            <p:custDataLst>
              <p:tags r:id="rId91"/>
            </p:custDataLst>
          </p:nvPr>
        </p:nvCxnSpPr>
        <p:spPr>
          <a:xfrm flipH="1" flipV="1">
            <a:off x="6293151" y="3851258"/>
            <a:ext cx="3652035" cy="1483"/>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Gerader Verbinder 135"/>
          <p:cNvCxnSpPr/>
          <p:nvPr>
            <p:custDataLst>
              <p:tags r:id="rId92"/>
            </p:custDataLst>
          </p:nvPr>
        </p:nvCxnSpPr>
        <p:spPr>
          <a:xfrm>
            <a:off x="9938259" y="3142791"/>
            <a:ext cx="0" cy="709950"/>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4____________0"/>
          <p:cNvSpPr>
            <a:spLocks noChangeArrowheads="1"/>
          </p:cNvSpPr>
          <p:nvPr>
            <p:custDataLst>
              <p:tags r:id="rId93"/>
            </p:custDataLst>
          </p:nvPr>
        </p:nvSpPr>
        <p:spPr bwMode="auto">
          <a:xfrm>
            <a:off x="10265589" y="2872086"/>
            <a:ext cx="1334354" cy="460636"/>
          </a:xfrm>
          <a:prstGeom prst="rect">
            <a:avLst/>
          </a:prstGeom>
          <a:solidFill>
            <a:schemeClr val="bg1"/>
          </a:solid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pic>
        <p:nvPicPr>
          <p:cNvPr id="114" name="Grafik 238"/>
          <p:cNvPicPr>
            <a:picLocks noChangeAspect="1"/>
          </p:cNvPicPr>
          <p:nvPr>
            <p:custDataLst>
              <p:tags r:id="rId94"/>
            </p:custDataLst>
          </p:nvPr>
        </p:nvPicPr>
        <p:blipFill>
          <a:blip r:embed="rId159"/>
          <a:stretch>
            <a:fillRect/>
          </a:stretch>
        </p:blipFill>
        <p:spPr>
          <a:xfrm flipH="1">
            <a:off x="11194449" y="2897049"/>
            <a:ext cx="357238" cy="334283"/>
          </a:xfrm>
          <a:prstGeom prst="rect">
            <a:avLst/>
          </a:prstGeom>
        </p:spPr>
      </p:pic>
      <p:sp>
        <p:nvSpPr>
          <p:cNvPr id="115" name="Textfeld 240"/>
          <p:cNvSpPr txBox="1"/>
          <p:nvPr>
            <p:custDataLst>
              <p:tags r:id="rId95"/>
            </p:custDataLst>
          </p:nvPr>
        </p:nvSpPr>
        <p:spPr>
          <a:xfrm>
            <a:off x="10347042" y="3026184"/>
            <a:ext cx="914400" cy="386886"/>
          </a:xfrm>
          <a:prstGeom prst="rect">
            <a:avLst/>
          </a:prstGeom>
          <a:noFill/>
        </p:spPr>
        <p:txBody>
          <a:bodyPr wrap="none" lIns="0" tIns="0" rIns="0" bIns="0" rtlCol="0">
            <a:noAutofit/>
          </a:bodyPr>
          <a:lstStyle/>
          <a:p>
            <a:pPr>
              <a:spcBef>
                <a:spcPts val="500"/>
              </a:spcBef>
            </a:pPr>
            <a:r>
              <a:rPr lang="en-US" sz="900" dirty="0"/>
              <a:t>Bosch</a:t>
            </a:r>
            <a:br>
              <a:rPr lang="en-US" sz="900" dirty="0"/>
            </a:br>
            <a:r>
              <a:rPr lang="en-US" sz="900" dirty="0"/>
              <a:t>Cloud-based Services</a:t>
            </a:r>
          </a:p>
          <a:p>
            <a:pPr marR="0" defTabSz="914400" eaLnBrk="1" fontAlgn="auto" latinLnBrk="0" hangingPunct="1">
              <a:spcBef>
                <a:spcPts val="500"/>
              </a:spcBef>
              <a:spcAft>
                <a:spcPts val="0"/>
              </a:spcAft>
              <a:buClrTx/>
              <a:buSzTx/>
              <a:buFontTx/>
              <a:buNone/>
              <a:tabLst/>
            </a:pPr>
            <a:endParaRPr kumimoji="0" lang="en-US" sz="900" i="0" u="none" strike="noStrike" kern="0" cap="none" spc="0" normalizeH="0" baseline="0" noProof="0" dirty="0">
              <a:ln>
                <a:noFill/>
              </a:ln>
              <a:solidFill>
                <a:srgbClr val="000000"/>
              </a:solidFill>
              <a:effectLst/>
              <a:uLnTx/>
              <a:uFillTx/>
            </a:endParaRPr>
          </a:p>
        </p:txBody>
      </p:sp>
      <p:cxnSp>
        <p:nvCxnSpPr>
          <p:cNvPr id="116" name="Gerader Verbinder 148"/>
          <p:cNvCxnSpPr/>
          <p:nvPr>
            <p:custDataLst>
              <p:tags r:id="rId96"/>
            </p:custDataLst>
          </p:nvPr>
        </p:nvCxnSpPr>
        <p:spPr>
          <a:xfrm>
            <a:off x="9945186" y="3142791"/>
            <a:ext cx="320740" cy="2051"/>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17" name="Grafik 1"/>
          <p:cNvPicPr>
            <a:picLocks noChangeAspect="1"/>
          </p:cNvPicPr>
          <p:nvPr/>
        </p:nvPicPr>
        <p:blipFill>
          <a:blip r:embed="rId160"/>
          <a:stretch>
            <a:fillRect/>
          </a:stretch>
        </p:blipFill>
        <p:spPr>
          <a:xfrm>
            <a:off x="10425435" y="2533395"/>
            <a:ext cx="774070" cy="247203"/>
          </a:xfrm>
          <a:prstGeom prst="rect">
            <a:avLst/>
          </a:prstGeom>
        </p:spPr>
      </p:pic>
      <p:sp>
        <p:nvSpPr>
          <p:cNvPr id="118" name="Rectangle 14____________0"/>
          <p:cNvSpPr>
            <a:spLocks noChangeArrowheads="1"/>
          </p:cNvSpPr>
          <p:nvPr>
            <p:custDataLst>
              <p:tags r:id="rId97"/>
            </p:custDataLst>
          </p:nvPr>
        </p:nvSpPr>
        <p:spPr bwMode="auto">
          <a:xfrm>
            <a:off x="10273687" y="2490246"/>
            <a:ext cx="1334354" cy="331755"/>
          </a:xfrm>
          <a:prstGeom prst="rect">
            <a:avLst/>
          </a:prstGeom>
          <a:no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cxnSp>
        <p:nvCxnSpPr>
          <p:cNvPr id="119" name="Gewinkelte Verbindung 42__"/>
          <p:cNvCxnSpPr>
            <a:stCxn id="118" idx="1"/>
          </p:cNvCxnSpPr>
          <p:nvPr>
            <p:custDataLst>
              <p:tags r:id="rId98"/>
            </p:custDataLst>
          </p:nvPr>
        </p:nvCxnSpPr>
        <p:spPr bwMode="auto">
          <a:xfrm rot="10800000" flipV="1">
            <a:off x="9488191" y="2656124"/>
            <a:ext cx="785496" cy="424012"/>
          </a:xfrm>
          <a:prstGeom prst="bentConnector3">
            <a:avLst>
              <a:gd name="adj1" fmla="val 50000"/>
            </a:avLst>
          </a:prstGeom>
          <a:solidFill>
            <a:schemeClr val="accent1"/>
          </a:solidFill>
          <a:ln w="12700" cap="flat" cmpd="sng" algn="ctr">
            <a:solidFill>
              <a:srgbClr val="0070C0"/>
            </a:solidFill>
            <a:prstDash val="sysDot"/>
            <a:round/>
            <a:headEnd type="none" w="med" len="med"/>
            <a:tailEnd type="none" w="med" len="med"/>
          </a:ln>
          <a:effectLst/>
        </p:spPr>
      </p:cxnSp>
      <p:pic>
        <p:nvPicPr>
          <p:cNvPr id="120" name="Grafik 10"/>
          <p:cNvPicPr>
            <a:picLocks noChangeAspect="1"/>
          </p:cNvPicPr>
          <p:nvPr/>
        </p:nvPicPr>
        <p:blipFill>
          <a:blip r:embed="rId161"/>
          <a:stretch>
            <a:fillRect/>
          </a:stretch>
        </p:blipFill>
        <p:spPr>
          <a:xfrm>
            <a:off x="8536806" y="2488896"/>
            <a:ext cx="997795" cy="236619"/>
          </a:xfrm>
          <a:prstGeom prst="rect">
            <a:avLst/>
          </a:prstGeom>
        </p:spPr>
      </p:pic>
      <p:cxnSp>
        <p:nvCxnSpPr>
          <p:cNvPr id="121" name="Gewinkelter Verbinder 232"/>
          <p:cNvCxnSpPr>
            <a:stCxn id="13" idx="3"/>
            <a:endCxn id="123" idx="0"/>
          </p:cNvCxnSpPr>
          <p:nvPr/>
        </p:nvCxnSpPr>
        <p:spPr>
          <a:xfrm>
            <a:off x="8526401" y="2771433"/>
            <a:ext cx="743617" cy="71958"/>
          </a:xfrm>
          <a:prstGeom prst="bentConnector2">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cxnSp>
        <p:nvCxnSpPr>
          <p:cNvPr id="122" name="Gewinkelte Verbindung 42"/>
          <p:cNvCxnSpPr/>
          <p:nvPr>
            <p:custDataLst>
              <p:tags r:id="rId99"/>
            </p:custDataLst>
          </p:nvPr>
        </p:nvCxnSpPr>
        <p:spPr bwMode="auto">
          <a:xfrm rot="10800000" flipV="1">
            <a:off x="6293151" y="3181312"/>
            <a:ext cx="2910296" cy="631854"/>
          </a:xfrm>
          <a:prstGeom prst="bentConnector3">
            <a:avLst>
              <a:gd name="adj1" fmla="val 50000"/>
            </a:avLst>
          </a:prstGeom>
          <a:solidFill>
            <a:schemeClr val="accent1"/>
          </a:solidFill>
          <a:ln w="12700" cap="flat" cmpd="sng" algn="ctr">
            <a:solidFill>
              <a:srgbClr val="0070C0"/>
            </a:solidFill>
            <a:prstDash val="sysDot"/>
            <a:round/>
            <a:headEnd type="none" w="med" len="med"/>
            <a:tailEnd type="none" w="med" len="med"/>
          </a:ln>
          <a:effectLst/>
        </p:spPr>
      </p:cxnSp>
      <p:pic>
        <p:nvPicPr>
          <p:cNvPr id="123" name="Picture 14______" descr="ML14B"/>
          <p:cNvPicPr>
            <a:picLocks noChangeAspect="1" noChangeArrowheads="1"/>
          </p:cNvPicPr>
          <p:nvPr>
            <p:custDataLst>
              <p:tags r:id="rId100"/>
            </p:custDataLst>
          </p:nvPr>
        </p:nvPicPr>
        <p:blipFill>
          <a:blip r:embed="rId121" cstate="print">
            <a:clrChange>
              <a:clrFrom>
                <a:srgbClr val="FFFFFF"/>
              </a:clrFrom>
              <a:clrTo>
                <a:srgbClr val="FFFFFF">
                  <a:alpha val="0"/>
                </a:srgbClr>
              </a:clrTo>
            </a:clrChange>
            <a:duotone>
              <a:schemeClr val="accent6">
                <a:shade val="45000"/>
                <a:satMod val="135000"/>
              </a:schemeClr>
              <a:prstClr val="white"/>
            </a:duotone>
          </a:blip>
          <a:srcRect r="8607" b="4151"/>
          <a:stretch>
            <a:fillRect/>
          </a:stretch>
        </p:blipFill>
        <p:spPr bwMode="auto">
          <a:xfrm>
            <a:off x="9090018" y="2843391"/>
            <a:ext cx="360000" cy="455951"/>
          </a:xfrm>
          <a:prstGeom prst="rect">
            <a:avLst/>
          </a:prstGeom>
          <a:noFill/>
          <a:ln>
            <a:noFill/>
          </a:ln>
        </p:spPr>
      </p:pic>
      <p:sp>
        <p:nvSpPr>
          <p:cNvPr id="124" name="Textfeld 47"/>
          <p:cNvSpPr txBox="1"/>
          <p:nvPr>
            <p:custDataLst>
              <p:tags r:id="rId101"/>
            </p:custDataLst>
          </p:nvPr>
        </p:nvSpPr>
        <p:spPr>
          <a:xfrm>
            <a:off x="8936721" y="3079588"/>
            <a:ext cx="970642" cy="338554"/>
          </a:xfrm>
          <a:prstGeom prst="rect">
            <a:avLst/>
          </a:prstGeom>
          <a:noFill/>
        </p:spPr>
        <p:txBody>
          <a:bodyPr wrap="square" rtlCol="0">
            <a:spAutoFit/>
          </a:bodyPr>
          <a:lstStyle/>
          <a:p>
            <a:pPr algn="r"/>
            <a:r>
              <a:rPr lang="en-US" sz="800" b="1" dirty="0">
                <a:solidFill>
                  <a:schemeClr val="accent4">
                    <a:lumMod val="50000"/>
                  </a:schemeClr>
                </a:solidFill>
              </a:rPr>
              <a:t>HOME</a:t>
            </a:r>
            <a:r>
              <a:rPr lang="en-US" sz="800" dirty="0">
                <a:solidFill>
                  <a:schemeClr val="accent4">
                    <a:lumMod val="50000"/>
                  </a:schemeClr>
                </a:solidFill>
              </a:rPr>
              <a:t> </a:t>
            </a:r>
            <a:br>
              <a:rPr lang="en-US" sz="800" dirty="0">
                <a:solidFill>
                  <a:schemeClr val="accent4">
                    <a:lumMod val="50000"/>
                  </a:schemeClr>
                </a:solidFill>
              </a:rPr>
            </a:br>
            <a:r>
              <a:rPr lang="en-US" sz="800" dirty="0">
                <a:solidFill>
                  <a:schemeClr val="accent4">
                    <a:lumMod val="50000"/>
                  </a:schemeClr>
                </a:solidFill>
              </a:rPr>
              <a:t>API Gateway</a:t>
            </a:r>
          </a:p>
        </p:txBody>
      </p:sp>
      <p:pic>
        <p:nvPicPr>
          <p:cNvPr id="125" name="Grafik 233"/>
          <p:cNvPicPr>
            <a:picLocks noChangeAspect="1"/>
          </p:cNvPicPr>
          <p:nvPr/>
        </p:nvPicPr>
        <p:blipFill rotWithShape="1">
          <a:blip r:embed="rId162" cstate="print">
            <a:extLst>
              <a:ext uri="{28A0092B-C50C-407E-A947-70E740481C1C}">
                <a14:useLocalDpi xmlns:a14="http://schemas.microsoft.com/office/drawing/2010/main" val="0"/>
              </a:ext>
            </a:extLst>
          </a:blip>
          <a:srcRect l="36164" t="16984" r="31006" b="22031"/>
          <a:stretch/>
        </p:blipFill>
        <p:spPr>
          <a:xfrm>
            <a:off x="3473816" y="2300585"/>
            <a:ext cx="483349" cy="505062"/>
          </a:xfrm>
          <a:prstGeom prst="rect">
            <a:avLst/>
          </a:prstGeom>
        </p:spPr>
      </p:pic>
      <p:pic>
        <p:nvPicPr>
          <p:cNvPr id="126" name="Grafik 230"/>
          <p:cNvPicPr>
            <a:picLocks noChangeAspect="1"/>
          </p:cNvPicPr>
          <p:nvPr/>
        </p:nvPicPr>
        <p:blipFill rotWithShape="1">
          <a:blip r:embed="rId163" cstate="print">
            <a:clrChange>
              <a:clrFrom>
                <a:srgbClr val="FFFDFF"/>
              </a:clrFrom>
              <a:clrTo>
                <a:srgbClr val="FFFDFF">
                  <a:alpha val="0"/>
                </a:srgbClr>
              </a:clrTo>
            </a:clrChange>
            <a:extLst>
              <a:ext uri="{28A0092B-C50C-407E-A947-70E740481C1C}">
                <a14:useLocalDpi xmlns:a14="http://schemas.microsoft.com/office/drawing/2010/main" val="0"/>
              </a:ext>
            </a:extLst>
          </a:blip>
          <a:srcRect l="26965" t="7971" r="26313"/>
          <a:stretch/>
        </p:blipFill>
        <p:spPr>
          <a:xfrm>
            <a:off x="3029380" y="2376065"/>
            <a:ext cx="555231" cy="502589"/>
          </a:xfrm>
          <a:prstGeom prst="rect">
            <a:avLst/>
          </a:prstGeom>
        </p:spPr>
      </p:pic>
      <p:cxnSp>
        <p:nvCxnSpPr>
          <p:cNvPr id="127" name="Gewinkelter Verbinder 237"/>
          <p:cNvCxnSpPr/>
          <p:nvPr/>
        </p:nvCxnSpPr>
        <p:spPr>
          <a:xfrm rot="16200000" flipH="1">
            <a:off x="4239095" y="2000683"/>
            <a:ext cx="713463" cy="2457036"/>
          </a:xfrm>
          <a:prstGeom prst="bentConnector3">
            <a:avLst>
              <a:gd name="adj1" fmla="val 27818"/>
            </a:avLst>
          </a:prstGeom>
          <a:ln w="127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Gewinkelter Verbinder 155"/>
          <p:cNvCxnSpPr>
            <a:stCxn id="28" idx="2"/>
            <a:endCxn id="86" idx="0"/>
          </p:cNvCxnSpPr>
          <p:nvPr/>
        </p:nvCxnSpPr>
        <p:spPr>
          <a:xfrm rot="16200000" flipH="1">
            <a:off x="3967489" y="1240215"/>
            <a:ext cx="644946" cy="3898776"/>
          </a:xfrm>
          <a:prstGeom prst="bentConnector3">
            <a:avLst>
              <a:gd name="adj1" fmla="val 50000"/>
            </a:avLst>
          </a:prstGeom>
          <a:ln w="127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29" name="Gruppieren 36"/>
          <p:cNvGrpSpPr/>
          <p:nvPr/>
        </p:nvGrpSpPr>
        <p:grpSpPr>
          <a:xfrm>
            <a:off x="10273687" y="2115934"/>
            <a:ext cx="1334354" cy="327441"/>
            <a:chOff x="7435487" y="329368"/>
            <a:chExt cx="1334354" cy="327441"/>
          </a:xfrm>
        </p:grpSpPr>
        <p:sp>
          <p:nvSpPr>
            <p:cNvPr id="130" name="Rectangle 14________"/>
            <p:cNvSpPr>
              <a:spLocks noChangeArrowheads="1"/>
            </p:cNvSpPr>
            <p:nvPr>
              <p:custDataLst>
                <p:tags r:id="rId105"/>
              </p:custDataLst>
            </p:nvPr>
          </p:nvSpPr>
          <p:spPr bwMode="auto">
            <a:xfrm>
              <a:off x="7435487" y="329368"/>
              <a:ext cx="1334354" cy="327441"/>
            </a:xfrm>
            <a:prstGeom prst="rect">
              <a:avLst/>
            </a:prstGeom>
            <a:solidFill>
              <a:schemeClr val="bg1"/>
            </a:solid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pic>
          <p:nvPicPr>
            <p:cNvPr id="131" name="Grafik 35"/>
            <p:cNvPicPr>
              <a:picLocks noChangeAspect="1"/>
            </p:cNvPicPr>
            <p:nvPr/>
          </p:nvPicPr>
          <p:blipFill rotWithShape="1">
            <a:blip r:embed="rId164" cstate="print">
              <a:extLst>
                <a:ext uri="{28A0092B-C50C-407E-A947-70E740481C1C}">
                  <a14:useLocalDpi xmlns:a14="http://schemas.microsoft.com/office/drawing/2010/main" val="0"/>
                </a:ext>
              </a:extLst>
            </a:blip>
            <a:srcRect t="46455" b="32136"/>
            <a:stretch/>
          </p:blipFill>
          <p:spPr>
            <a:xfrm>
              <a:off x="7460346" y="419515"/>
              <a:ext cx="1255534" cy="191923"/>
            </a:xfrm>
            <a:prstGeom prst="rect">
              <a:avLst/>
            </a:prstGeom>
          </p:spPr>
        </p:pic>
      </p:grpSp>
      <p:cxnSp>
        <p:nvCxnSpPr>
          <p:cNvPr id="132" name="Gewinkelte Verbindung 42__"/>
          <p:cNvCxnSpPr>
            <a:stCxn id="130" idx="1"/>
          </p:cNvCxnSpPr>
          <p:nvPr>
            <p:custDataLst>
              <p:tags r:id="rId102"/>
            </p:custDataLst>
          </p:nvPr>
        </p:nvCxnSpPr>
        <p:spPr bwMode="auto">
          <a:xfrm rot="10800000" flipV="1">
            <a:off x="9484483" y="2279654"/>
            <a:ext cx="789205" cy="705385"/>
          </a:xfrm>
          <a:prstGeom prst="bentConnector3">
            <a:avLst>
              <a:gd name="adj1" fmla="val 61586"/>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pic>
        <p:nvPicPr>
          <p:cNvPr id="133" name="Grafik 60"/>
          <p:cNvPicPr>
            <a:picLocks noChangeAspect="1"/>
          </p:cNvPicPr>
          <p:nvPr/>
        </p:nvPicPr>
        <p:blipFill rotWithShape="1">
          <a:blip r:embed="rId165" cstate="print">
            <a:clrChange>
              <a:clrFrom>
                <a:srgbClr val="FFFFFF"/>
              </a:clrFrom>
              <a:clrTo>
                <a:srgbClr val="FFFFFF">
                  <a:alpha val="0"/>
                </a:srgbClr>
              </a:clrTo>
            </a:clrChange>
            <a:extLst>
              <a:ext uri="{28A0092B-C50C-407E-A947-70E740481C1C}">
                <a14:useLocalDpi xmlns:a14="http://schemas.microsoft.com/office/drawing/2010/main" val="0"/>
              </a:ext>
            </a:extLst>
          </a:blip>
          <a:srcRect l="15715" t="21601" r="15492" b="26933"/>
          <a:stretch/>
        </p:blipFill>
        <p:spPr>
          <a:xfrm>
            <a:off x="3407664" y="3772191"/>
            <a:ext cx="446918" cy="334355"/>
          </a:xfrm>
          <a:prstGeom prst="rect">
            <a:avLst/>
          </a:prstGeom>
        </p:spPr>
      </p:pic>
      <p:pic>
        <p:nvPicPr>
          <p:cNvPr id="134" name="Grafik 61"/>
          <p:cNvPicPr>
            <a:picLocks noChangeAspect="1"/>
          </p:cNvPicPr>
          <p:nvPr/>
        </p:nvPicPr>
        <p:blipFill>
          <a:blip r:embed="rId166" cstate="print">
            <a:extLst>
              <a:ext uri="{28A0092B-C50C-407E-A947-70E740481C1C}">
                <a14:useLocalDpi xmlns:a14="http://schemas.microsoft.com/office/drawing/2010/main" val="0"/>
              </a:ext>
            </a:extLst>
          </a:blip>
          <a:stretch>
            <a:fillRect/>
          </a:stretch>
        </p:blipFill>
        <p:spPr>
          <a:xfrm>
            <a:off x="8472312" y="2036767"/>
            <a:ext cx="854387" cy="246348"/>
          </a:xfrm>
          <a:prstGeom prst="rect">
            <a:avLst/>
          </a:prstGeom>
        </p:spPr>
      </p:pic>
      <p:cxnSp>
        <p:nvCxnSpPr>
          <p:cNvPr id="135" name="Gewinkelte Verbindung 42___"/>
          <p:cNvCxnSpPr>
            <a:endCxn id="2" idx="3"/>
          </p:cNvCxnSpPr>
          <p:nvPr>
            <p:custDataLst>
              <p:tags r:id="rId103"/>
            </p:custDataLst>
          </p:nvPr>
        </p:nvCxnSpPr>
        <p:spPr bwMode="auto">
          <a:xfrm rot="10800000">
            <a:off x="8549941" y="1957315"/>
            <a:ext cx="1723749" cy="252000"/>
          </a:xfrm>
          <a:prstGeom prst="bentConnector3">
            <a:avLst>
              <a:gd name="adj1" fmla="val 43471"/>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cxnSp>
        <p:nvCxnSpPr>
          <p:cNvPr id="136" name="Gewinkelte Verbindung 42"/>
          <p:cNvCxnSpPr>
            <a:stCxn id="20" idx="1"/>
          </p:cNvCxnSpPr>
          <p:nvPr>
            <p:custDataLst>
              <p:tags r:id="rId104"/>
            </p:custDataLst>
          </p:nvPr>
        </p:nvCxnSpPr>
        <p:spPr bwMode="auto">
          <a:xfrm rot="10800000" flipV="1">
            <a:off x="6452192" y="2073057"/>
            <a:ext cx="1656000" cy="1662009"/>
          </a:xfrm>
          <a:prstGeom prst="bentConnector3">
            <a:avLst>
              <a:gd name="adj1" fmla="val 68450"/>
            </a:avLst>
          </a:prstGeom>
          <a:solidFill>
            <a:schemeClr val="accent1"/>
          </a:solidFill>
          <a:ln w="12700" cap="flat" cmpd="sng" algn="ctr">
            <a:solidFill>
              <a:srgbClr val="0070C0"/>
            </a:solidFill>
            <a:prstDash val="sysDot"/>
            <a:round/>
            <a:headEnd type="none" w="med" len="med"/>
            <a:tailEnd type="none" w="med" len="med"/>
          </a:ln>
          <a:effectLst/>
        </p:spPr>
      </p:cxnSp>
    </p:spTree>
    <p:extLst>
      <p:ext uri="{BB962C8B-B14F-4D97-AF65-F5344CB8AC3E}">
        <p14:creationId xmlns:p14="http://schemas.microsoft.com/office/powerpoint/2010/main" val="23606315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54880" y="5504838"/>
            <a:ext cx="4552750" cy="875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Appliances/Devices</a:t>
            </a:r>
            <a:endParaRPr lang="en-GB" dirty="0">
              <a:solidFill>
                <a:schemeClr val="tx1"/>
              </a:solidFill>
            </a:endParaRPr>
          </a:p>
        </p:txBody>
      </p:sp>
      <p:sp>
        <p:nvSpPr>
          <p:cNvPr id="4" name="Rectangle 3"/>
          <p:cNvSpPr/>
          <p:nvPr/>
        </p:nvSpPr>
        <p:spPr>
          <a:xfrm>
            <a:off x="4754880" y="4396329"/>
            <a:ext cx="4552750" cy="875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Connectivity (Gateway | Cloud)</a:t>
            </a:r>
            <a:endParaRPr lang="en-GB" dirty="0">
              <a:solidFill>
                <a:schemeClr val="tx1"/>
              </a:solidFill>
            </a:endParaRPr>
          </a:p>
        </p:txBody>
      </p:sp>
      <p:sp>
        <p:nvSpPr>
          <p:cNvPr id="5" name="Rounded Rectangle 4"/>
          <p:cNvSpPr/>
          <p:nvPr/>
        </p:nvSpPr>
        <p:spPr>
          <a:xfrm>
            <a:off x="5986913" y="4136447"/>
            <a:ext cx="2050181" cy="519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Connectivity API</a:t>
            </a:r>
            <a:endParaRPr lang="en-GB" dirty="0"/>
          </a:p>
        </p:txBody>
      </p:sp>
      <p:sp>
        <p:nvSpPr>
          <p:cNvPr id="6" name="Rectangle 5"/>
          <p:cNvSpPr/>
          <p:nvPr/>
        </p:nvSpPr>
        <p:spPr>
          <a:xfrm>
            <a:off x="4754880" y="3088897"/>
            <a:ext cx="2358190" cy="931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Digital Twin</a:t>
            </a:r>
            <a:endParaRPr lang="en-GB" dirty="0">
              <a:solidFill>
                <a:schemeClr val="tx1"/>
              </a:solidFill>
            </a:endParaRPr>
          </a:p>
        </p:txBody>
      </p:sp>
      <p:sp>
        <p:nvSpPr>
          <p:cNvPr id="7" name="Rectangle 6"/>
          <p:cNvSpPr/>
          <p:nvPr/>
        </p:nvSpPr>
        <p:spPr>
          <a:xfrm>
            <a:off x="7255844" y="3088897"/>
            <a:ext cx="2051786" cy="931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Appliance Management</a:t>
            </a:r>
            <a:endParaRPr lang="en-GB" dirty="0">
              <a:solidFill>
                <a:schemeClr val="tx1"/>
              </a:solidFill>
            </a:endParaRPr>
          </a:p>
        </p:txBody>
      </p:sp>
      <p:sp>
        <p:nvSpPr>
          <p:cNvPr id="8" name="Rectangle 7"/>
          <p:cNvSpPr/>
          <p:nvPr/>
        </p:nvSpPr>
        <p:spPr>
          <a:xfrm>
            <a:off x="2541069" y="798896"/>
            <a:ext cx="952901" cy="2377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Mobile Apps</a:t>
            </a:r>
          </a:p>
          <a:p>
            <a:pPr algn="ctr"/>
            <a:r>
              <a:rPr lang="en-GB" dirty="0" smtClean="0">
                <a:solidFill>
                  <a:schemeClr val="tx1"/>
                </a:solidFill>
              </a:rPr>
              <a:t>(Android/</a:t>
            </a:r>
            <a:r>
              <a:rPr lang="en-GB" dirty="0" err="1" smtClean="0">
                <a:solidFill>
                  <a:schemeClr val="tx1"/>
                </a:solidFill>
              </a:rPr>
              <a:t>ioS</a:t>
            </a:r>
            <a:r>
              <a:rPr lang="en-GB" dirty="0" smtClean="0">
                <a:solidFill>
                  <a:schemeClr val="tx1"/>
                </a:solidFill>
              </a:rPr>
              <a:t>)</a:t>
            </a:r>
            <a:endParaRPr lang="en-GB" dirty="0">
              <a:solidFill>
                <a:schemeClr val="tx1"/>
              </a:solidFill>
            </a:endParaRPr>
          </a:p>
        </p:txBody>
      </p:sp>
      <p:sp>
        <p:nvSpPr>
          <p:cNvPr id="9" name="Rectangle 8"/>
          <p:cNvSpPr/>
          <p:nvPr/>
        </p:nvSpPr>
        <p:spPr>
          <a:xfrm>
            <a:off x="2541069" y="3565348"/>
            <a:ext cx="952901" cy="2377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Interfaces </a:t>
            </a:r>
          </a:p>
          <a:p>
            <a:pPr algn="ctr"/>
            <a:r>
              <a:rPr lang="en-GB" dirty="0" smtClean="0">
                <a:solidFill>
                  <a:schemeClr val="tx1"/>
                </a:solidFill>
              </a:rPr>
              <a:t>(Amazon Echo, Google Home)</a:t>
            </a:r>
            <a:endParaRPr lang="en-GB" dirty="0">
              <a:solidFill>
                <a:schemeClr val="tx1"/>
              </a:solidFill>
            </a:endParaRPr>
          </a:p>
        </p:txBody>
      </p:sp>
      <p:sp>
        <p:nvSpPr>
          <p:cNvPr id="10" name="Down Arrow 9"/>
          <p:cNvSpPr/>
          <p:nvPr/>
        </p:nvSpPr>
        <p:spPr>
          <a:xfrm>
            <a:off x="2906830" y="3222057"/>
            <a:ext cx="208546" cy="343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Down Arrow 10"/>
          <p:cNvSpPr/>
          <p:nvPr/>
        </p:nvSpPr>
        <p:spPr>
          <a:xfrm flipV="1">
            <a:off x="3169114" y="3176335"/>
            <a:ext cx="180477" cy="343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4028173" y="1682809"/>
            <a:ext cx="490888" cy="3330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API management</a:t>
            </a:r>
            <a:endParaRPr lang="en-GB" dirty="0">
              <a:solidFill>
                <a:schemeClr val="tx1"/>
              </a:solidFill>
            </a:endParaRPr>
          </a:p>
        </p:txBody>
      </p:sp>
      <p:cxnSp>
        <p:nvCxnSpPr>
          <p:cNvPr id="15" name="Straight Arrow Connector 14"/>
          <p:cNvCxnSpPr/>
          <p:nvPr/>
        </p:nvCxnSpPr>
        <p:spPr>
          <a:xfrm flipH="1">
            <a:off x="3505036" y="4227083"/>
            <a:ext cx="2453640" cy="32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515301" y="4338176"/>
            <a:ext cx="24929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754880" y="2024904"/>
            <a:ext cx="4552750" cy="875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Analytics</a:t>
            </a:r>
            <a:endParaRPr lang="en-GB" dirty="0">
              <a:solidFill>
                <a:schemeClr val="tx1"/>
              </a:solidFill>
            </a:endParaRPr>
          </a:p>
        </p:txBody>
      </p:sp>
      <p:sp>
        <p:nvSpPr>
          <p:cNvPr id="20" name="Oval 19"/>
          <p:cNvSpPr/>
          <p:nvPr/>
        </p:nvSpPr>
        <p:spPr>
          <a:xfrm>
            <a:off x="4889633" y="1238242"/>
            <a:ext cx="1892969" cy="608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 Lake</a:t>
            </a:r>
            <a:endParaRPr lang="en-GB" dirty="0"/>
          </a:p>
        </p:txBody>
      </p:sp>
      <p:sp>
        <p:nvSpPr>
          <p:cNvPr id="22" name="Oval 21"/>
          <p:cNvSpPr/>
          <p:nvPr/>
        </p:nvSpPr>
        <p:spPr>
          <a:xfrm>
            <a:off x="7122694" y="1246261"/>
            <a:ext cx="1892969" cy="608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Customer Master data</a:t>
            </a:r>
            <a:endParaRPr lang="en-GB" dirty="0"/>
          </a:p>
        </p:txBody>
      </p:sp>
      <p:pic>
        <p:nvPicPr>
          <p:cNvPr id="1026" name="Picture 2" descr="Applications, internet icon - Free download on Icon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792" y="3097997"/>
            <a:ext cx="499963" cy="499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84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a:extLst>
              <a:ext uri="{FF2B5EF4-FFF2-40B4-BE49-F238E27FC236}">
                <a16:creationId xmlns:a16="http://schemas.microsoft.com/office/drawing/2014/main" id="{152784B7-2325-401D-9B07-8CC45766217E}"/>
              </a:ext>
            </a:extLst>
          </p:cNvPr>
          <p:cNvSpPr/>
          <p:nvPr/>
        </p:nvSpPr>
        <p:spPr>
          <a:xfrm>
            <a:off x="3483029" y="2675757"/>
            <a:ext cx="2238506" cy="1940902"/>
          </a:xfrm>
          <a:custGeom>
            <a:avLst/>
            <a:gdLst/>
            <a:ahLst/>
            <a:cxnLst>
              <a:cxn ang="0">
                <a:pos x="wd2" y="hd2"/>
              </a:cxn>
              <a:cxn ang="5400000">
                <a:pos x="wd2" y="hd2"/>
              </a:cxn>
              <a:cxn ang="10800000">
                <a:pos x="wd2" y="hd2"/>
              </a:cxn>
              <a:cxn ang="16200000">
                <a:pos x="wd2" y="hd2"/>
              </a:cxn>
            </a:cxnLst>
            <a:rect l="0" t="0" r="r" b="b"/>
            <a:pathLst>
              <a:path w="21600" h="21600" extrusionOk="0">
                <a:moveTo>
                  <a:pt x="19727" y="21600"/>
                </a:moveTo>
                <a:lnTo>
                  <a:pt x="1873" y="21600"/>
                </a:lnTo>
                <a:cubicBezTo>
                  <a:pt x="843" y="21600"/>
                  <a:pt x="0" y="20628"/>
                  <a:pt x="0" y="19440"/>
                </a:cubicBezTo>
                <a:lnTo>
                  <a:pt x="0" y="2160"/>
                </a:lnTo>
                <a:cubicBezTo>
                  <a:pt x="0" y="972"/>
                  <a:pt x="843" y="0"/>
                  <a:pt x="1873" y="0"/>
                </a:cubicBezTo>
                <a:lnTo>
                  <a:pt x="19727" y="0"/>
                </a:lnTo>
                <a:cubicBezTo>
                  <a:pt x="20757" y="0"/>
                  <a:pt x="21600" y="972"/>
                  <a:pt x="21600" y="2160"/>
                </a:cubicBezTo>
                <a:lnTo>
                  <a:pt x="21600" y="19440"/>
                </a:lnTo>
                <a:cubicBezTo>
                  <a:pt x="21600" y="20628"/>
                  <a:pt x="20757" y="21600"/>
                  <a:pt x="19727" y="21600"/>
                </a:cubicBezTo>
                <a:close/>
              </a:path>
            </a:pathLst>
          </a:custGeom>
          <a:solidFill>
            <a:srgbClr val="F7931F"/>
          </a:solidFill>
          <a:ln w="12700">
            <a:miter lim="400000"/>
          </a:ln>
        </p:spPr>
        <p:txBody>
          <a:bodyPr lIns="38100" tIns="180000" rIns="38100" bIns="38100" anchor="t"/>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r>
              <a:rPr lang="fr-CA" sz="2000" b="1" kern="0" dirty="0" smtClean="0">
                <a:solidFill>
                  <a:prstClr val="black">
                    <a:lumMod val="75000"/>
                    <a:lumOff val="25000"/>
                  </a:prstClr>
                </a:solidFill>
                <a:latin typeface="Calibri" panose="020F0502020204030204"/>
              </a:rPr>
              <a:t>Gaps</a:t>
            </a:r>
            <a:endParaRPr kumimoji="0" sz="2000" b="1"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sp>
        <p:nvSpPr>
          <p:cNvPr id="3" name="Shape">
            <a:extLst>
              <a:ext uri="{FF2B5EF4-FFF2-40B4-BE49-F238E27FC236}">
                <a16:creationId xmlns:a16="http://schemas.microsoft.com/office/drawing/2014/main" id="{1BB3AFC2-108D-4AE9-A237-30186563EDA9}"/>
              </a:ext>
            </a:extLst>
          </p:cNvPr>
          <p:cNvSpPr/>
          <p:nvPr/>
        </p:nvSpPr>
        <p:spPr>
          <a:xfrm>
            <a:off x="7188706" y="2675757"/>
            <a:ext cx="2238506" cy="1940902"/>
          </a:xfrm>
          <a:custGeom>
            <a:avLst/>
            <a:gdLst/>
            <a:ahLst/>
            <a:cxnLst>
              <a:cxn ang="0">
                <a:pos x="wd2" y="hd2"/>
              </a:cxn>
              <a:cxn ang="5400000">
                <a:pos x="wd2" y="hd2"/>
              </a:cxn>
              <a:cxn ang="10800000">
                <a:pos x="wd2" y="hd2"/>
              </a:cxn>
              <a:cxn ang="16200000">
                <a:pos x="wd2" y="hd2"/>
              </a:cxn>
            </a:cxnLst>
            <a:rect l="0" t="0" r="r" b="b"/>
            <a:pathLst>
              <a:path w="21600" h="21600" extrusionOk="0">
                <a:moveTo>
                  <a:pt x="19727" y="21600"/>
                </a:moveTo>
                <a:lnTo>
                  <a:pt x="1873" y="21600"/>
                </a:lnTo>
                <a:cubicBezTo>
                  <a:pt x="843" y="21600"/>
                  <a:pt x="0" y="20628"/>
                  <a:pt x="0" y="19440"/>
                </a:cubicBezTo>
                <a:lnTo>
                  <a:pt x="0" y="2160"/>
                </a:lnTo>
                <a:cubicBezTo>
                  <a:pt x="0" y="972"/>
                  <a:pt x="843" y="0"/>
                  <a:pt x="1873" y="0"/>
                </a:cubicBezTo>
                <a:lnTo>
                  <a:pt x="19727" y="0"/>
                </a:lnTo>
                <a:cubicBezTo>
                  <a:pt x="20757" y="0"/>
                  <a:pt x="21600" y="972"/>
                  <a:pt x="21600" y="2160"/>
                </a:cubicBezTo>
                <a:lnTo>
                  <a:pt x="21600" y="19440"/>
                </a:lnTo>
                <a:cubicBezTo>
                  <a:pt x="21600" y="20628"/>
                  <a:pt x="20757" y="21600"/>
                  <a:pt x="19727" y="21600"/>
                </a:cubicBezTo>
                <a:close/>
              </a:path>
            </a:pathLst>
          </a:custGeom>
          <a:solidFill>
            <a:srgbClr val="A2B969"/>
          </a:solidFill>
          <a:ln w="12700">
            <a:miter lim="400000"/>
          </a:ln>
        </p:spPr>
        <p:txBody>
          <a:bodyPr lIns="38100" tIns="180000" rIns="38100" bIns="38100" anchor="t"/>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2000" b="1" i="0" u="none" strike="noStrike" kern="0" cap="none" spc="0" normalizeH="0" baseline="0" noProof="0" dirty="0" smtClean="0">
                <a:ln>
                  <a:noFill/>
                </a:ln>
                <a:solidFill>
                  <a:prstClr val="black">
                    <a:lumMod val="75000"/>
                    <a:lumOff val="25000"/>
                  </a:prstClr>
                </a:solidFill>
                <a:effectLst/>
                <a:uLnTx/>
                <a:uFillTx/>
                <a:latin typeface="Calibri" panose="020F0502020204030204"/>
              </a:rPr>
              <a:t>XXX</a:t>
            </a:r>
            <a:endParaRPr kumimoji="0" sz="2000" b="1"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sp>
        <p:nvSpPr>
          <p:cNvPr id="4" name="Freeform: Shape 35">
            <a:extLst>
              <a:ext uri="{FF2B5EF4-FFF2-40B4-BE49-F238E27FC236}">
                <a16:creationId xmlns:a16="http://schemas.microsoft.com/office/drawing/2014/main" id="{352E2FD4-0141-444C-8FB9-AAE94B5FA399}"/>
              </a:ext>
            </a:extLst>
          </p:cNvPr>
          <p:cNvSpPr/>
          <p:nvPr/>
        </p:nvSpPr>
        <p:spPr>
          <a:xfrm>
            <a:off x="5360781" y="4102320"/>
            <a:ext cx="360754" cy="514339"/>
          </a:xfrm>
          <a:custGeom>
            <a:avLst/>
            <a:gdLst>
              <a:gd name="connsiteX0" fmla="*/ 360754 w 360754"/>
              <a:gd name="connsiteY0" fmla="*/ 291126 h 514339"/>
              <a:gd name="connsiteX1" fmla="*/ 360754 w 360754"/>
              <a:gd name="connsiteY1" fmla="*/ 320249 h 514339"/>
              <a:gd name="connsiteX2" fmla="*/ 166647 w 360754"/>
              <a:gd name="connsiteY2" fmla="*/ 514339 h 514339"/>
              <a:gd name="connsiteX3" fmla="*/ 137548 w 360754"/>
              <a:gd name="connsiteY3" fmla="*/ 514339 h 514339"/>
              <a:gd name="connsiteX4" fmla="*/ 137554 w 360754"/>
              <a:gd name="connsiteY4" fmla="*/ 514338 h 514339"/>
              <a:gd name="connsiteX5" fmla="*/ 137548 w 360754"/>
              <a:gd name="connsiteY5" fmla="*/ 514339 h 514339"/>
              <a:gd name="connsiteX6" fmla="*/ 170349 w 360754"/>
              <a:gd name="connsiteY6" fmla="*/ 507688 h 514339"/>
              <a:gd name="connsiteX7" fmla="*/ 170349 w 360754"/>
              <a:gd name="connsiteY7" fmla="*/ 507688 h 514339"/>
              <a:gd name="connsiteX8" fmla="*/ 224285 w 360754"/>
              <a:gd name="connsiteY8" fmla="*/ 496751 h 514339"/>
              <a:gd name="connsiteX9" fmla="*/ 360754 w 360754"/>
              <a:gd name="connsiteY9" fmla="*/ 291126 h 514339"/>
              <a:gd name="connsiteX10" fmla="*/ 40511 w 360754"/>
              <a:gd name="connsiteY10" fmla="*/ 0 h 514339"/>
              <a:gd name="connsiteX11" fmla="*/ 360754 w 360754"/>
              <a:gd name="connsiteY11" fmla="*/ 0 h 514339"/>
              <a:gd name="connsiteX12" fmla="*/ 360754 w 360754"/>
              <a:gd name="connsiteY12" fmla="*/ 291126 h 514339"/>
              <a:gd name="connsiteX13" fmla="*/ 224284 w 360754"/>
              <a:gd name="connsiteY13" fmla="*/ 496751 h 514339"/>
              <a:gd name="connsiteX14" fmla="*/ 170349 w 360754"/>
              <a:gd name="connsiteY14" fmla="*/ 507688 h 514339"/>
              <a:gd name="connsiteX15" fmla="*/ 188472 w 360754"/>
              <a:gd name="connsiteY15" fmla="*/ 492603 h 514339"/>
              <a:gd name="connsiteX16" fmla="*/ 179610 w 360754"/>
              <a:gd name="connsiteY16" fmla="*/ 375230 h 514339"/>
              <a:gd name="connsiteX17" fmla="*/ 4931 w 360754"/>
              <a:gd name="connsiteY17" fmla="*/ 61459 h 514339"/>
              <a:gd name="connsiteX18" fmla="*/ 40511 w 360754"/>
              <a:gd name="connsiteY18" fmla="*/ 0 h 51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754" h="514339">
                <a:moveTo>
                  <a:pt x="360754" y="291126"/>
                </a:moveTo>
                <a:lnTo>
                  <a:pt x="360754" y="320249"/>
                </a:lnTo>
                <a:cubicBezTo>
                  <a:pt x="360754" y="426999"/>
                  <a:pt x="273390" y="514339"/>
                  <a:pt x="166647" y="514339"/>
                </a:cubicBezTo>
                <a:lnTo>
                  <a:pt x="137548" y="514339"/>
                </a:lnTo>
                <a:lnTo>
                  <a:pt x="137554" y="514338"/>
                </a:lnTo>
                <a:lnTo>
                  <a:pt x="137548" y="514339"/>
                </a:lnTo>
                <a:lnTo>
                  <a:pt x="170349" y="507688"/>
                </a:lnTo>
                <a:lnTo>
                  <a:pt x="170349" y="507688"/>
                </a:lnTo>
                <a:lnTo>
                  <a:pt x="224285" y="496751"/>
                </a:lnTo>
                <a:cubicBezTo>
                  <a:pt x="304348" y="462786"/>
                  <a:pt x="360754" y="383332"/>
                  <a:pt x="360754" y="291126"/>
                </a:cubicBezTo>
                <a:close/>
                <a:moveTo>
                  <a:pt x="40511" y="0"/>
                </a:moveTo>
                <a:lnTo>
                  <a:pt x="360754" y="0"/>
                </a:lnTo>
                <a:lnTo>
                  <a:pt x="360754" y="291126"/>
                </a:lnTo>
                <a:cubicBezTo>
                  <a:pt x="360754" y="383332"/>
                  <a:pt x="304348" y="462786"/>
                  <a:pt x="224284" y="496751"/>
                </a:cubicBezTo>
                <a:lnTo>
                  <a:pt x="170349" y="507688"/>
                </a:lnTo>
                <a:lnTo>
                  <a:pt x="188472" y="492603"/>
                </a:lnTo>
                <a:cubicBezTo>
                  <a:pt x="215086" y="453479"/>
                  <a:pt x="179610" y="375230"/>
                  <a:pt x="179610" y="375230"/>
                </a:cubicBezTo>
                <a:lnTo>
                  <a:pt x="4931" y="61459"/>
                </a:lnTo>
                <a:cubicBezTo>
                  <a:pt x="-9628" y="33956"/>
                  <a:pt x="9783" y="0"/>
                  <a:pt x="40511" y="0"/>
                </a:cubicBezTo>
                <a:close/>
              </a:path>
            </a:pathLst>
          </a:custGeom>
          <a:solidFill>
            <a:sysClr val="windowText" lastClr="000000">
              <a:alpha val="50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5" name="Freeform: Shape 38">
            <a:extLst>
              <a:ext uri="{FF2B5EF4-FFF2-40B4-BE49-F238E27FC236}">
                <a16:creationId xmlns:a16="http://schemas.microsoft.com/office/drawing/2014/main" id="{B54811E5-A5B1-494B-9464-94B14FE18B58}"/>
              </a:ext>
            </a:extLst>
          </p:cNvPr>
          <p:cNvSpPr/>
          <p:nvPr/>
        </p:nvSpPr>
        <p:spPr>
          <a:xfrm>
            <a:off x="7188706" y="4102319"/>
            <a:ext cx="362384" cy="514340"/>
          </a:xfrm>
          <a:custGeom>
            <a:avLst/>
            <a:gdLst>
              <a:gd name="connsiteX0" fmla="*/ 0 w 362384"/>
              <a:gd name="connsiteY0" fmla="*/ 291127 h 514340"/>
              <a:gd name="connsiteX1" fmla="*/ 136474 w 362384"/>
              <a:gd name="connsiteY1" fmla="*/ 496752 h 514340"/>
              <a:gd name="connsiteX2" fmla="*/ 191131 w 362384"/>
              <a:gd name="connsiteY2" fmla="*/ 507836 h 514340"/>
              <a:gd name="connsiteX3" fmla="*/ 191130 w 362384"/>
              <a:gd name="connsiteY3" fmla="*/ 507835 h 514340"/>
              <a:gd name="connsiteX4" fmla="*/ 223206 w 362384"/>
              <a:gd name="connsiteY4" fmla="*/ 514339 h 514340"/>
              <a:gd name="connsiteX5" fmla="*/ 223136 w 362384"/>
              <a:gd name="connsiteY5" fmla="*/ 514326 h 514340"/>
              <a:gd name="connsiteX6" fmla="*/ 223206 w 362384"/>
              <a:gd name="connsiteY6" fmla="*/ 514340 h 514340"/>
              <a:gd name="connsiteX7" fmla="*/ 194108 w 362384"/>
              <a:gd name="connsiteY7" fmla="*/ 514340 h 514340"/>
              <a:gd name="connsiteX8" fmla="*/ 0 w 362384"/>
              <a:gd name="connsiteY8" fmla="*/ 320250 h 514340"/>
              <a:gd name="connsiteX9" fmla="*/ 0 w 362384"/>
              <a:gd name="connsiteY9" fmla="*/ 0 h 514340"/>
              <a:gd name="connsiteX10" fmla="*/ 321875 w 362384"/>
              <a:gd name="connsiteY10" fmla="*/ 0 h 514340"/>
              <a:gd name="connsiteX11" fmla="*/ 357457 w 362384"/>
              <a:gd name="connsiteY11" fmla="*/ 61459 h 514340"/>
              <a:gd name="connsiteX12" fmla="*/ 182767 w 362384"/>
              <a:gd name="connsiteY12" fmla="*/ 375230 h 514340"/>
              <a:gd name="connsiteX13" fmla="*/ 173220 w 362384"/>
              <a:gd name="connsiteY13" fmla="*/ 492603 h 514340"/>
              <a:gd name="connsiteX14" fmla="*/ 191130 w 362384"/>
              <a:gd name="connsiteY14" fmla="*/ 507835 h 514340"/>
              <a:gd name="connsiteX15" fmla="*/ 136474 w 362384"/>
              <a:gd name="connsiteY15" fmla="*/ 496751 h 514340"/>
              <a:gd name="connsiteX16" fmla="*/ 0 w 362384"/>
              <a:gd name="connsiteY16" fmla="*/ 291126 h 51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384" h="514340">
                <a:moveTo>
                  <a:pt x="0" y="291127"/>
                </a:moveTo>
                <a:cubicBezTo>
                  <a:pt x="0" y="383333"/>
                  <a:pt x="56412" y="462787"/>
                  <a:pt x="136474" y="496752"/>
                </a:cubicBezTo>
                <a:lnTo>
                  <a:pt x="191131" y="507836"/>
                </a:lnTo>
                <a:lnTo>
                  <a:pt x="191130" y="507835"/>
                </a:lnTo>
                <a:lnTo>
                  <a:pt x="223206" y="514339"/>
                </a:lnTo>
                <a:lnTo>
                  <a:pt x="223136" y="514326"/>
                </a:lnTo>
                <a:lnTo>
                  <a:pt x="223206" y="514340"/>
                </a:lnTo>
                <a:lnTo>
                  <a:pt x="194108" y="514340"/>
                </a:lnTo>
                <a:cubicBezTo>
                  <a:pt x="87364" y="514340"/>
                  <a:pt x="0" y="427000"/>
                  <a:pt x="0" y="320250"/>
                </a:cubicBezTo>
                <a:close/>
                <a:moveTo>
                  <a:pt x="0" y="0"/>
                </a:moveTo>
                <a:lnTo>
                  <a:pt x="321875" y="0"/>
                </a:lnTo>
                <a:cubicBezTo>
                  <a:pt x="352600" y="0"/>
                  <a:pt x="372010" y="33956"/>
                  <a:pt x="357457" y="61459"/>
                </a:cubicBezTo>
                <a:lnTo>
                  <a:pt x="182767" y="375230"/>
                </a:lnTo>
                <a:cubicBezTo>
                  <a:pt x="182767" y="375230"/>
                  <a:pt x="147291" y="453479"/>
                  <a:pt x="173220" y="492603"/>
                </a:cubicBezTo>
                <a:lnTo>
                  <a:pt x="191130" y="507835"/>
                </a:lnTo>
                <a:lnTo>
                  <a:pt x="136474" y="496751"/>
                </a:lnTo>
                <a:cubicBezTo>
                  <a:pt x="56412" y="462786"/>
                  <a:pt x="0" y="383332"/>
                  <a:pt x="0" y="291126"/>
                </a:cubicBezTo>
                <a:close/>
              </a:path>
            </a:pathLst>
          </a:custGeom>
          <a:solidFill>
            <a:sysClr val="windowText" lastClr="000000">
              <a:alpha val="50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 name="Freeform: Shape 39">
            <a:extLst>
              <a:ext uri="{FF2B5EF4-FFF2-40B4-BE49-F238E27FC236}">
                <a16:creationId xmlns:a16="http://schemas.microsoft.com/office/drawing/2014/main" id="{5F3C8E1C-4DB5-46D2-A973-B89C318D3A3F}"/>
              </a:ext>
            </a:extLst>
          </p:cNvPr>
          <p:cNvSpPr/>
          <p:nvPr/>
        </p:nvSpPr>
        <p:spPr>
          <a:xfrm>
            <a:off x="9066458" y="4102319"/>
            <a:ext cx="360755" cy="514340"/>
          </a:xfrm>
          <a:custGeom>
            <a:avLst/>
            <a:gdLst>
              <a:gd name="connsiteX0" fmla="*/ 360755 w 360755"/>
              <a:gd name="connsiteY0" fmla="*/ 291127 h 514340"/>
              <a:gd name="connsiteX1" fmla="*/ 360755 w 360755"/>
              <a:gd name="connsiteY1" fmla="*/ 320250 h 514340"/>
              <a:gd name="connsiteX2" fmla="*/ 166647 w 360755"/>
              <a:gd name="connsiteY2" fmla="*/ 514340 h 514340"/>
              <a:gd name="connsiteX3" fmla="*/ 137549 w 360755"/>
              <a:gd name="connsiteY3" fmla="*/ 514340 h 514340"/>
              <a:gd name="connsiteX4" fmla="*/ 137612 w 360755"/>
              <a:gd name="connsiteY4" fmla="*/ 514328 h 514340"/>
              <a:gd name="connsiteX5" fmla="*/ 137549 w 360755"/>
              <a:gd name="connsiteY5" fmla="*/ 514339 h 514340"/>
              <a:gd name="connsiteX6" fmla="*/ 170350 w 360755"/>
              <a:gd name="connsiteY6" fmla="*/ 507688 h 514340"/>
              <a:gd name="connsiteX7" fmla="*/ 170348 w 360755"/>
              <a:gd name="connsiteY7" fmla="*/ 507689 h 514340"/>
              <a:gd name="connsiteX8" fmla="*/ 224286 w 360755"/>
              <a:gd name="connsiteY8" fmla="*/ 496752 h 514340"/>
              <a:gd name="connsiteX9" fmla="*/ 360755 w 360755"/>
              <a:gd name="connsiteY9" fmla="*/ 291127 h 514340"/>
              <a:gd name="connsiteX10" fmla="*/ 40512 w 360755"/>
              <a:gd name="connsiteY10" fmla="*/ 0 h 514340"/>
              <a:gd name="connsiteX11" fmla="*/ 360755 w 360755"/>
              <a:gd name="connsiteY11" fmla="*/ 0 h 514340"/>
              <a:gd name="connsiteX12" fmla="*/ 360755 w 360755"/>
              <a:gd name="connsiteY12" fmla="*/ 291126 h 514340"/>
              <a:gd name="connsiteX13" fmla="*/ 224286 w 360755"/>
              <a:gd name="connsiteY13" fmla="*/ 496751 h 514340"/>
              <a:gd name="connsiteX14" fmla="*/ 170350 w 360755"/>
              <a:gd name="connsiteY14" fmla="*/ 507688 h 514340"/>
              <a:gd name="connsiteX15" fmla="*/ 188473 w 360755"/>
              <a:gd name="connsiteY15" fmla="*/ 492603 h 514340"/>
              <a:gd name="connsiteX16" fmla="*/ 179611 w 360755"/>
              <a:gd name="connsiteY16" fmla="*/ 375230 h 514340"/>
              <a:gd name="connsiteX17" fmla="*/ 4931 w 360755"/>
              <a:gd name="connsiteY17" fmla="*/ 61459 h 514340"/>
              <a:gd name="connsiteX18" fmla="*/ 40512 w 360755"/>
              <a:gd name="connsiteY18" fmla="*/ 0 h 51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755" h="514340">
                <a:moveTo>
                  <a:pt x="360755" y="291127"/>
                </a:moveTo>
                <a:lnTo>
                  <a:pt x="360755" y="320250"/>
                </a:lnTo>
                <a:cubicBezTo>
                  <a:pt x="360755" y="427000"/>
                  <a:pt x="273391" y="514340"/>
                  <a:pt x="166647" y="514340"/>
                </a:cubicBezTo>
                <a:lnTo>
                  <a:pt x="137549" y="514340"/>
                </a:lnTo>
                <a:lnTo>
                  <a:pt x="137612" y="514328"/>
                </a:lnTo>
                <a:lnTo>
                  <a:pt x="137549" y="514339"/>
                </a:lnTo>
                <a:lnTo>
                  <a:pt x="170350" y="507688"/>
                </a:lnTo>
                <a:lnTo>
                  <a:pt x="170348" y="507689"/>
                </a:lnTo>
                <a:lnTo>
                  <a:pt x="224286" y="496752"/>
                </a:lnTo>
                <a:cubicBezTo>
                  <a:pt x="304349" y="462787"/>
                  <a:pt x="360755" y="383333"/>
                  <a:pt x="360755" y="291127"/>
                </a:cubicBezTo>
                <a:close/>
                <a:moveTo>
                  <a:pt x="40512" y="0"/>
                </a:moveTo>
                <a:lnTo>
                  <a:pt x="360755" y="0"/>
                </a:lnTo>
                <a:lnTo>
                  <a:pt x="360755" y="291126"/>
                </a:lnTo>
                <a:cubicBezTo>
                  <a:pt x="360755" y="383332"/>
                  <a:pt x="304349" y="462786"/>
                  <a:pt x="224286" y="496751"/>
                </a:cubicBezTo>
                <a:lnTo>
                  <a:pt x="170350" y="507688"/>
                </a:lnTo>
                <a:lnTo>
                  <a:pt x="188473" y="492603"/>
                </a:lnTo>
                <a:cubicBezTo>
                  <a:pt x="215087" y="453479"/>
                  <a:pt x="179611" y="375230"/>
                  <a:pt x="179611" y="375230"/>
                </a:cubicBezTo>
                <a:lnTo>
                  <a:pt x="4931" y="61459"/>
                </a:lnTo>
                <a:cubicBezTo>
                  <a:pt x="-9627" y="33956"/>
                  <a:pt x="9784" y="0"/>
                  <a:pt x="40512" y="0"/>
                </a:cubicBezTo>
                <a:close/>
              </a:path>
            </a:pathLst>
          </a:custGeom>
          <a:solidFill>
            <a:sysClr val="windowText" lastClr="000000">
              <a:alpha val="50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7" name="Freeform: Shape 33">
            <a:extLst>
              <a:ext uri="{FF2B5EF4-FFF2-40B4-BE49-F238E27FC236}">
                <a16:creationId xmlns:a16="http://schemas.microsoft.com/office/drawing/2014/main" id="{381C3FE4-1300-465A-9269-EC1A9FF47EFD}"/>
              </a:ext>
            </a:extLst>
          </p:cNvPr>
          <p:cNvSpPr/>
          <p:nvPr/>
        </p:nvSpPr>
        <p:spPr>
          <a:xfrm>
            <a:off x="3483029" y="4102320"/>
            <a:ext cx="360755" cy="514339"/>
          </a:xfrm>
          <a:custGeom>
            <a:avLst/>
            <a:gdLst>
              <a:gd name="connsiteX0" fmla="*/ 0 w 360755"/>
              <a:gd name="connsiteY0" fmla="*/ 291126 h 514339"/>
              <a:gd name="connsiteX1" fmla="*/ 136470 w 360755"/>
              <a:gd name="connsiteY1" fmla="*/ 496751 h 514339"/>
              <a:gd name="connsiteX2" fmla="*/ 190406 w 360755"/>
              <a:gd name="connsiteY2" fmla="*/ 507688 h 514339"/>
              <a:gd name="connsiteX3" fmla="*/ 190406 w 360755"/>
              <a:gd name="connsiteY3" fmla="*/ 507688 h 514339"/>
              <a:gd name="connsiteX4" fmla="*/ 223207 w 360755"/>
              <a:gd name="connsiteY4" fmla="*/ 514339 h 514339"/>
              <a:gd name="connsiteX5" fmla="*/ 194108 w 360755"/>
              <a:gd name="connsiteY5" fmla="*/ 514339 h 514339"/>
              <a:gd name="connsiteX6" fmla="*/ 0 w 360755"/>
              <a:gd name="connsiteY6" fmla="*/ 320249 h 514339"/>
              <a:gd name="connsiteX7" fmla="*/ 0 w 360755"/>
              <a:gd name="connsiteY7" fmla="*/ 0 h 514339"/>
              <a:gd name="connsiteX8" fmla="*/ 320244 w 360755"/>
              <a:gd name="connsiteY8" fmla="*/ 0 h 514339"/>
              <a:gd name="connsiteX9" fmla="*/ 355825 w 360755"/>
              <a:gd name="connsiteY9" fmla="*/ 61459 h 514339"/>
              <a:gd name="connsiteX10" fmla="*/ 181145 w 360755"/>
              <a:gd name="connsiteY10" fmla="*/ 375230 h 514339"/>
              <a:gd name="connsiteX11" fmla="*/ 172283 w 360755"/>
              <a:gd name="connsiteY11" fmla="*/ 492603 h 514339"/>
              <a:gd name="connsiteX12" fmla="*/ 190406 w 360755"/>
              <a:gd name="connsiteY12" fmla="*/ 507688 h 514339"/>
              <a:gd name="connsiteX13" fmla="*/ 136470 w 360755"/>
              <a:gd name="connsiteY13" fmla="*/ 496751 h 514339"/>
              <a:gd name="connsiteX14" fmla="*/ 0 w 360755"/>
              <a:gd name="connsiteY14" fmla="*/ 291125 h 51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0755" h="514339">
                <a:moveTo>
                  <a:pt x="0" y="291126"/>
                </a:moveTo>
                <a:cubicBezTo>
                  <a:pt x="0" y="383332"/>
                  <a:pt x="56407" y="462786"/>
                  <a:pt x="136470" y="496751"/>
                </a:cubicBezTo>
                <a:lnTo>
                  <a:pt x="190406" y="507688"/>
                </a:lnTo>
                <a:lnTo>
                  <a:pt x="190406" y="507688"/>
                </a:lnTo>
                <a:lnTo>
                  <a:pt x="223207" y="514339"/>
                </a:lnTo>
                <a:lnTo>
                  <a:pt x="194108" y="514339"/>
                </a:lnTo>
                <a:cubicBezTo>
                  <a:pt x="87364" y="514339"/>
                  <a:pt x="0" y="426999"/>
                  <a:pt x="0" y="320249"/>
                </a:cubicBezTo>
                <a:close/>
                <a:moveTo>
                  <a:pt x="0" y="0"/>
                </a:moveTo>
                <a:lnTo>
                  <a:pt x="320244" y="0"/>
                </a:lnTo>
                <a:cubicBezTo>
                  <a:pt x="350972" y="0"/>
                  <a:pt x="370383" y="33956"/>
                  <a:pt x="355825" y="61459"/>
                </a:cubicBezTo>
                <a:lnTo>
                  <a:pt x="181145" y="375230"/>
                </a:lnTo>
                <a:cubicBezTo>
                  <a:pt x="181145" y="375230"/>
                  <a:pt x="145669" y="453479"/>
                  <a:pt x="172283" y="492603"/>
                </a:cubicBezTo>
                <a:lnTo>
                  <a:pt x="190406" y="507688"/>
                </a:lnTo>
                <a:lnTo>
                  <a:pt x="136470" y="496751"/>
                </a:lnTo>
                <a:cubicBezTo>
                  <a:pt x="56406" y="462786"/>
                  <a:pt x="0" y="383332"/>
                  <a:pt x="0" y="291125"/>
                </a:cubicBezTo>
                <a:close/>
              </a:path>
            </a:pathLst>
          </a:custGeom>
          <a:solidFill>
            <a:sysClr val="windowText" lastClr="000000">
              <a:alpha val="50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8" name="Shape">
            <a:extLst>
              <a:ext uri="{FF2B5EF4-FFF2-40B4-BE49-F238E27FC236}">
                <a16:creationId xmlns:a16="http://schemas.microsoft.com/office/drawing/2014/main" id="{F2B868E7-A7AF-404B-AE5F-CADAEC163541}"/>
              </a:ext>
            </a:extLst>
          </p:cNvPr>
          <p:cNvSpPr/>
          <p:nvPr/>
        </p:nvSpPr>
        <p:spPr>
          <a:xfrm>
            <a:off x="1640966" y="2319926"/>
            <a:ext cx="2238506" cy="1940902"/>
          </a:xfrm>
          <a:custGeom>
            <a:avLst/>
            <a:gdLst/>
            <a:ahLst/>
            <a:cxnLst>
              <a:cxn ang="0">
                <a:pos x="wd2" y="hd2"/>
              </a:cxn>
              <a:cxn ang="5400000">
                <a:pos x="wd2" y="hd2"/>
              </a:cxn>
              <a:cxn ang="10800000">
                <a:pos x="wd2" y="hd2"/>
              </a:cxn>
              <a:cxn ang="16200000">
                <a:pos x="wd2" y="hd2"/>
              </a:cxn>
            </a:cxnLst>
            <a:rect l="0" t="0" r="r" b="b"/>
            <a:pathLst>
              <a:path w="21600" h="21600" extrusionOk="0">
                <a:moveTo>
                  <a:pt x="19727" y="21600"/>
                </a:moveTo>
                <a:lnTo>
                  <a:pt x="1873" y="21600"/>
                </a:lnTo>
                <a:cubicBezTo>
                  <a:pt x="843" y="21600"/>
                  <a:pt x="0" y="20628"/>
                  <a:pt x="0" y="19440"/>
                </a:cubicBezTo>
                <a:lnTo>
                  <a:pt x="0" y="2160"/>
                </a:lnTo>
                <a:cubicBezTo>
                  <a:pt x="0" y="972"/>
                  <a:pt x="843" y="0"/>
                  <a:pt x="1873" y="0"/>
                </a:cubicBezTo>
                <a:lnTo>
                  <a:pt x="19727" y="0"/>
                </a:lnTo>
                <a:cubicBezTo>
                  <a:pt x="20757" y="0"/>
                  <a:pt x="21600" y="972"/>
                  <a:pt x="21600" y="2160"/>
                </a:cubicBezTo>
                <a:lnTo>
                  <a:pt x="21600" y="19440"/>
                </a:lnTo>
                <a:cubicBezTo>
                  <a:pt x="21600" y="20628"/>
                  <a:pt x="20757" y="21600"/>
                  <a:pt x="19727" y="21600"/>
                </a:cubicBezTo>
                <a:close/>
              </a:path>
            </a:pathLst>
          </a:custGeom>
          <a:solidFill>
            <a:srgbClr val="FFCC4C"/>
          </a:solidFill>
          <a:ln w="12700">
            <a:miter lim="400000"/>
          </a:ln>
        </p:spPr>
        <p:txBody>
          <a:bodyPr lIns="38100" tIns="180000" rIns="38100" bIns="38100" anchor="t"/>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2000" b="1" i="0" u="none" strike="noStrike" kern="0" cap="none" spc="0" normalizeH="0" baseline="0" noProof="0" dirty="0" smtClean="0">
                <a:ln>
                  <a:noFill/>
                </a:ln>
                <a:solidFill>
                  <a:prstClr val="black">
                    <a:lumMod val="75000"/>
                    <a:lumOff val="25000"/>
                  </a:prstClr>
                </a:solidFill>
                <a:effectLst/>
                <a:uLnTx/>
                <a:uFillTx/>
                <a:latin typeface="Calibri" panose="020F0502020204030204"/>
              </a:rPr>
              <a:t>RFP – External Customer</a:t>
            </a:r>
            <a:endParaRPr kumimoji="0" sz="2000" b="1"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sp>
        <p:nvSpPr>
          <p:cNvPr id="9" name="Shape">
            <a:extLst>
              <a:ext uri="{FF2B5EF4-FFF2-40B4-BE49-F238E27FC236}">
                <a16:creationId xmlns:a16="http://schemas.microsoft.com/office/drawing/2014/main" id="{069AC9A6-7525-4E43-AC16-38D7A5FE5EFD}"/>
              </a:ext>
            </a:extLst>
          </p:cNvPr>
          <p:cNvSpPr/>
          <p:nvPr/>
        </p:nvSpPr>
        <p:spPr>
          <a:xfrm>
            <a:off x="5344851" y="2319926"/>
            <a:ext cx="2238506" cy="1940902"/>
          </a:xfrm>
          <a:custGeom>
            <a:avLst/>
            <a:gdLst/>
            <a:ahLst/>
            <a:cxnLst>
              <a:cxn ang="0">
                <a:pos x="wd2" y="hd2"/>
              </a:cxn>
              <a:cxn ang="5400000">
                <a:pos x="wd2" y="hd2"/>
              </a:cxn>
              <a:cxn ang="10800000">
                <a:pos x="wd2" y="hd2"/>
              </a:cxn>
              <a:cxn ang="16200000">
                <a:pos x="wd2" y="hd2"/>
              </a:cxn>
            </a:cxnLst>
            <a:rect l="0" t="0" r="r" b="b"/>
            <a:pathLst>
              <a:path w="21600" h="21600" extrusionOk="0">
                <a:moveTo>
                  <a:pt x="19727" y="21600"/>
                </a:moveTo>
                <a:lnTo>
                  <a:pt x="1873" y="21600"/>
                </a:lnTo>
                <a:cubicBezTo>
                  <a:pt x="843" y="21600"/>
                  <a:pt x="0" y="20628"/>
                  <a:pt x="0" y="19440"/>
                </a:cubicBezTo>
                <a:lnTo>
                  <a:pt x="0" y="2160"/>
                </a:lnTo>
                <a:cubicBezTo>
                  <a:pt x="0" y="972"/>
                  <a:pt x="843" y="0"/>
                  <a:pt x="1873" y="0"/>
                </a:cubicBezTo>
                <a:lnTo>
                  <a:pt x="19727" y="0"/>
                </a:lnTo>
                <a:cubicBezTo>
                  <a:pt x="20757" y="0"/>
                  <a:pt x="21600" y="972"/>
                  <a:pt x="21600" y="2160"/>
                </a:cubicBezTo>
                <a:lnTo>
                  <a:pt x="21600" y="19440"/>
                </a:lnTo>
                <a:cubicBezTo>
                  <a:pt x="21600" y="20628"/>
                  <a:pt x="20757" y="21600"/>
                  <a:pt x="19727" y="21600"/>
                </a:cubicBezTo>
                <a:close/>
              </a:path>
            </a:pathLst>
          </a:custGeom>
          <a:solidFill>
            <a:srgbClr val="C13018"/>
          </a:solidFill>
          <a:ln w="12700">
            <a:miter lim="400000"/>
          </a:ln>
        </p:spPr>
        <p:txBody>
          <a:bodyPr lIns="38100" tIns="180000" rIns="38100" bIns="38100" anchor="t"/>
          <a:lstStyle/>
          <a:p>
            <a:pPr marL="0" marR="0" lvl="0" indent="0" algn="ctr" defTabSz="91440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000" b="1" i="0" u="none" strike="noStrike" kern="0" cap="none" spc="0" normalizeH="0" baseline="0" noProof="0" dirty="0" smtClean="0">
                <a:ln>
                  <a:noFill/>
                </a:ln>
                <a:solidFill>
                  <a:srgbClr val="FFFFFF"/>
                </a:solidFill>
                <a:effectLst/>
                <a:uLnTx/>
                <a:uFillTx/>
                <a:latin typeface="Calibri" panose="020F0502020204030204"/>
              </a:rPr>
              <a:t>XXX</a:t>
            </a:r>
            <a:endParaRPr kumimoji="0" sz="2000" b="1" i="0" u="none" strike="noStrike" kern="0" cap="none" spc="0" normalizeH="0" baseline="0" noProof="0" dirty="0">
              <a:ln>
                <a:noFill/>
              </a:ln>
              <a:solidFill>
                <a:srgbClr val="FFFFFF"/>
              </a:solidFill>
              <a:effectLst/>
              <a:uLnTx/>
              <a:uFillTx/>
              <a:latin typeface="Calibri" panose="020F0502020204030204"/>
            </a:endParaRPr>
          </a:p>
        </p:txBody>
      </p:sp>
      <p:sp>
        <p:nvSpPr>
          <p:cNvPr id="10" name="Shape">
            <a:extLst>
              <a:ext uri="{FF2B5EF4-FFF2-40B4-BE49-F238E27FC236}">
                <a16:creationId xmlns:a16="http://schemas.microsoft.com/office/drawing/2014/main" id="{AB2BCC46-F639-4E23-B30A-020C2CBDDAB9}"/>
              </a:ext>
            </a:extLst>
          </p:cNvPr>
          <p:cNvSpPr/>
          <p:nvPr/>
        </p:nvSpPr>
        <p:spPr>
          <a:xfrm>
            <a:off x="9032563" y="2125837"/>
            <a:ext cx="2712003" cy="2354062"/>
          </a:xfrm>
          <a:custGeom>
            <a:avLst/>
            <a:gdLst/>
            <a:ahLst/>
            <a:cxnLst>
              <a:cxn ang="0">
                <a:pos x="wd2" y="hd2"/>
              </a:cxn>
              <a:cxn ang="5400000">
                <a:pos x="wd2" y="hd2"/>
              </a:cxn>
              <a:cxn ang="10800000">
                <a:pos x="wd2" y="hd2"/>
              </a:cxn>
              <a:cxn ang="16200000">
                <a:pos x="wd2" y="hd2"/>
              </a:cxn>
            </a:cxnLst>
            <a:rect l="0" t="0" r="r" b="b"/>
            <a:pathLst>
              <a:path w="21481" h="20683" extrusionOk="0">
                <a:moveTo>
                  <a:pt x="21126" y="9391"/>
                </a:moveTo>
                <a:lnTo>
                  <a:pt x="16514" y="4190"/>
                </a:lnTo>
                <a:lnTo>
                  <a:pt x="13157" y="410"/>
                </a:lnTo>
                <a:cubicBezTo>
                  <a:pt x="12376" y="-457"/>
                  <a:pt x="11043" y="140"/>
                  <a:pt x="11043" y="1376"/>
                </a:cubicBezTo>
                <a:lnTo>
                  <a:pt x="11043" y="1817"/>
                </a:lnTo>
                <a:lnTo>
                  <a:pt x="1768" y="1817"/>
                </a:lnTo>
                <a:cubicBezTo>
                  <a:pt x="794" y="1817"/>
                  <a:pt x="0" y="2698"/>
                  <a:pt x="0" y="3778"/>
                </a:cubicBezTo>
                <a:lnTo>
                  <a:pt x="0" y="16908"/>
                </a:lnTo>
                <a:cubicBezTo>
                  <a:pt x="0" y="17988"/>
                  <a:pt x="794" y="18869"/>
                  <a:pt x="1768" y="18869"/>
                </a:cubicBezTo>
                <a:lnTo>
                  <a:pt x="11043" y="18869"/>
                </a:lnTo>
                <a:lnTo>
                  <a:pt x="11043" y="19310"/>
                </a:lnTo>
                <a:cubicBezTo>
                  <a:pt x="11043" y="20532"/>
                  <a:pt x="12389" y="21143"/>
                  <a:pt x="13157" y="20276"/>
                </a:cubicBezTo>
                <a:lnTo>
                  <a:pt x="16514" y="16496"/>
                </a:lnTo>
                <a:lnTo>
                  <a:pt x="21126" y="11295"/>
                </a:lnTo>
                <a:cubicBezTo>
                  <a:pt x="21600" y="10784"/>
                  <a:pt x="21600" y="9931"/>
                  <a:pt x="21126" y="9391"/>
                </a:cubicBezTo>
                <a:close/>
              </a:path>
            </a:pathLst>
          </a:custGeom>
          <a:solidFill>
            <a:srgbClr val="4CC1EF"/>
          </a:solidFill>
          <a:ln w="12700">
            <a:miter lim="400000"/>
          </a:ln>
        </p:spPr>
        <p:txBody>
          <a:bodyPr lIns="38100" tIns="360000" rIns="38100" bIns="38100" anchor="t"/>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2000" b="1" i="0" u="none" strike="noStrike" kern="0" cap="none" spc="0" normalizeH="0" baseline="0" noProof="0" dirty="0">
                <a:ln>
                  <a:noFill/>
                </a:ln>
                <a:solidFill>
                  <a:prstClr val="black">
                    <a:lumMod val="75000"/>
                    <a:lumOff val="25000"/>
                  </a:prstClr>
                </a:solidFill>
                <a:effectLst/>
                <a:uLnTx/>
                <a:uFillTx/>
                <a:latin typeface="Calibri" panose="020F0502020204030204"/>
              </a:rPr>
              <a:t>    </a:t>
            </a:r>
            <a:r>
              <a:rPr lang="fr-CA" sz="2000" b="1" kern="0" noProof="0" dirty="0" smtClean="0">
                <a:solidFill>
                  <a:prstClr val="black">
                    <a:lumMod val="75000"/>
                    <a:lumOff val="25000"/>
                  </a:prstClr>
                </a:solidFill>
                <a:latin typeface="Calibri" panose="020F0502020204030204"/>
              </a:rPr>
              <a:t>XXXX</a:t>
            </a:r>
            <a:endParaRPr kumimoji="0" sz="2000" b="1"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nvGrpSpPr>
          <p:cNvPr id="11" name="Group 10">
            <a:extLst>
              <a:ext uri="{FF2B5EF4-FFF2-40B4-BE49-F238E27FC236}">
                <a16:creationId xmlns:a16="http://schemas.microsoft.com/office/drawing/2014/main" id="{9FC732EB-70E7-4BC2-925E-1CC414FCDAEE}"/>
              </a:ext>
            </a:extLst>
          </p:cNvPr>
          <p:cNvGrpSpPr/>
          <p:nvPr/>
        </p:nvGrpSpPr>
        <p:grpSpPr>
          <a:xfrm>
            <a:off x="3968203" y="936519"/>
            <a:ext cx="1304090" cy="1197820"/>
            <a:chOff x="8921977" y="1559058"/>
            <a:chExt cx="2926080" cy="1197820"/>
          </a:xfrm>
        </p:grpSpPr>
        <p:sp>
          <p:nvSpPr>
            <p:cNvPr id="12" name="TextBox 11">
              <a:extLst>
                <a:ext uri="{FF2B5EF4-FFF2-40B4-BE49-F238E27FC236}">
                  <a16:creationId xmlns:a16="http://schemas.microsoft.com/office/drawing/2014/main" id="{615C82CB-DB08-4B77-9BC9-3DE7A212FDA7}"/>
                </a:ext>
              </a:extLst>
            </p:cNvPr>
            <p:cNvSpPr txBox="1"/>
            <p:nvPr/>
          </p:nvSpPr>
          <p:spPr>
            <a:xfrm>
              <a:off x="8921977" y="1559058"/>
              <a:ext cx="2926080" cy="369332"/>
            </a:xfrm>
            <a:prstGeom prst="rect">
              <a:avLst/>
            </a:prstGeom>
            <a:noFill/>
          </p:spPr>
          <p:txBody>
            <a:bodyPr wrap="square" lIns="0" rIns="0" rtlCol="0" anchor="b">
              <a:spAutoFit/>
            </a:bodyPr>
            <a:lstStyle/>
            <a:p>
              <a:pPr defTabSz="914400"/>
              <a:r>
                <a:rPr lang="en-US" b="1" noProof="1" smtClean="0">
                  <a:solidFill>
                    <a:prstClr val="black"/>
                  </a:solidFill>
                  <a:latin typeface="Calibri" panose="020F0502020204030204"/>
                </a:rPr>
                <a:t>Silos</a:t>
              </a:r>
              <a:endParaRPr lang="en-US" b="1" noProof="1">
                <a:solidFill>
                  <a:prstClr val="black"/>
                </a:solidFill>
                <a:latin typeface="Calibri" panose="020F0502020204030204"/>
              </a:endParaRPr>
            </a:p>
          </p:txBody>
        </p:sp>
        <p:sp>
          <p:nvSpPr>
            <p:cNvPr id="13" name="TextBox 12">
              <a:extLst>
                <a:ext uri="{FF2B5EF4-FFF2-40B4-BE49-F238E27FC236}">
                  <a16:creationId xmlns:a16="http://schemas.microsoft.com/office/drawing/2014/main" id="{039CD139-B9E1-4A6B-A21D-EFFAEE75A031}"/>
                </a:ext>
              </a:extLst>
            </p:cNvPr>
            <p:cNvSpPr txBox="1"/>
            <p:nvPr/>
          </p:nvSpPr>
          <p:spPr>
            <a:xfrm>
              <a:off x="8921977" y="1925881"/>
              <a:ext cx="2926080" cy="830997"/>
            </a:xfrm>
            <a:prstGeom prst="rect">
              <a:avLst/>
            </a:prstGeom>
            <a:noFill/>
          </p:spPr>
          <p:txBody>
            <a:bodyPr wrap="square" lIns="0" rIns="0" rtlCol="0" anchor="t">
              <a:spAutoFit/>
            </a:bodyPr>
            <a:lstStyle/>
            <a:p>
              <a:pPr defTabSz="914400"/>
              <a:r>
                <a:rPr lang="en-US" sz="1200" noProof="1" smtClean="0">
                  <a:solidFill>
                    <a:prstClr val="black">
                      <a:lumMod val="65000"/>
                      <a:lumOff val="35000"/>
                    </a:prstClr>
                  </a:solidFill>
                  <a:latin typeface="Calibri" panose="020F0502020204030204"/>
                </a:rPr>
                <a:t>Expertize available for silo components.</a:t>
              </a:r>
            </a:p>
            <a:p>
              <a:pPr defTabSz="914400"/>
              <a:r>
                <a:rPr lang="en-US" sz="1200" noProof="1" smtClean="0">
                  <a:solidFill>
                    <a:prstClr val="black">
                      <a:lumMod val="65000"/>
                      <a:lumOff val="35000"/>
                    </a:prstClr>
                  </a:solidFill>
                  <a:latin typeface="Calibri" panose="020F0502020204030204"/>
                </a:rPr>
                <a:t>Big Picture of E2E missing</a:t>
              </a:r>
              <a:endParaRPr lang="en-US" sz="1200" noProof="1">
                <a:solidFill>
                  <a:prstClr val="black">
                    <a:lumMod val="65000"/>
                    <a:lumOff val="35000"/>
                  </a:prstClr>
                </a:solidFill>
                <a:latin typeface="Calibri" panose="020F0502020204030204"/>
              </a:endParaRPr>
            </a:p>
          </p:txBody>
        </p:sp>
      </p:grpSp>
      <p:grpSp>
        <p:nvGrpSpPr>
          <p:cNvPr id="14" name="Group 13">
            <a:extLst>
              <a:ext uri="{FF2B5EF4-FFF2-40B4-BE49-F238E27FC236}">
                <a16:creationId xmlns:a16="http://schemas.microsoft.com/office/drawing/2014/main" id="{FF142514-FAD0-413F-A69A-9A2284E2CFF3}"/>
              </a:ext>
            </a:extLst>
          </p:cNvPr>
          <p:cNvGrpSpPr/>
          <p:nvPr/>
        </p:nvGrpSpPr>
        <p:grpSpPr>
          <a:xfrm>
            <a:off x="7597366" y="1206866"/>
            <a:ext cx="1735422" cy="1197820"/>
            <a:chOff x="8921977" y="1559058"/>
            <a:chExt cx="2926080" cy="1197820"/>
          </a:xfrm>
        </p:grpSpPr>
        <p:sp>
          <p:nvSpPr>
            <p:cNvPr id="15" name="TextBox 14">
              <a:extLst>
                <a:ext uri="{FF2B5EF4-FFF2-40B4-BE49-F238E27FC236}">
                  <a16:creationId xmlns:a16="http://schemas.microsoft.com/office/drawing/2014/main" id="{C3527C45-08AC-48A0-8344-832322B8035C}"/>
                </a:ext>
              </a:extLst>
            </p:cNvPr>
            <p:cNvSpPr txBox="1"/>
            <p:nvPr/>
          </p:nvSpPr>
          <p:spPr>
            <a:xfrm>
              <a:off x="8921977" y="1559058"/>
              <a:ext cx="2926080" cy="369332"/>
            </a:xfrm>
            <a:prstGeom prst="rect">
              <a:avLst/>
            </a:prstGeom>
            <a:noFill/>
          </p:spPr>
          <p:txBody>
            <a:bodyPr wrap="square" lIns="0" rIns="0" rtlCol="0" anchor="b">
              <a:spAutoFit/>
            </a:bodyPr>
            <a:lstStyle/>
            <a:p>
              <a:pPr defTabSz="914400"/>
              <a:r>
                <a:rPr lang="en-US" b="1" noProof="1" smtClean="0">
                  <a:solidFill>
                    <a:prstClr val="black"/>
                  </a:solidFill>
                  <a:latin typeface="Calibri" panose="020F0502020204030204"/>
                </a:rPr>
                <a:t>Assets</a:t>
              </a:r>
              <a:endParaRPr lang="en-US" b="1" noProof="1">
                <a:solidFill>
                  <a:prstClr val="black"/>
                </a:solidFill>
                <a:latin typeface="Calibri" panose="020F0502020204030204"/>
              </a:endParaRPr>
            </a:p>
          </p:txBody>
        </p:sp>
        <p:sp>
          <p:nvSpPr>
            <p:cNvPr id="16" name="TextBox 15">
              <a:extLst>
                <a:ext uri="{FF2B5EF4-FFF2-40B4-BE49-F238E27FC236}">
                  <a16:creationId xmlns:a16="http://schemas.microsoft.com/office/drawing/2014/main" id="{A8AF9020-3241-4E65-B772-8E053C5E72AC}"/>
                </a:ext>
              </a:extLst>
            </p:cNvPr>
            <p:cNvSpPr txBox="1"/>
            <p:nvPr/>
          </p:nvSpPr>
          <p:spPr>
            <a:xfrm>
              <a:off x="8921977" y="1925881"/>
              <a:ext cx="2926080" cy="830997"/>
            </a:xfrm>
            <a:prstGeom prst="rect">
              <a:avLst/>
            </a:prstGeom>
            <a:noFill/>
          </p:spPr>
          <p:txBody>
            <a:bodyPr wrap="square" lIns="0" rIns="0" rtlCol="0" anchor="t">
              <a:spAutoFit/>
            </a:bodyPr>
            <a:lstStyle/>
            <a:p>
              <a:pPr defTabSz="914400"/>
              <a:r>
                <a:rPr lang="en-US" sz="1200" noProof="1" smtClean="0">
                  <a:solidFill>
                    <a:prstClr val="black">
                      <a:lumMod val="65000"/>
                      <a:lumOff val="35000"/>
                    </a:prstClr>
                  </a:solidFill>
                  <a:latin typeface="Calibri" panose="020F0502020204030204"/>
                </a:rPr>
                <a:t>Plug-in play accelerators.</a:t>
              </a:r>
            </a:p>
            <a:p>
              <a:pPr defTabSz="914400"/>
              <a:r>
                <a:rPr lang="en-US" sz="1200" noProof="1" smtClean="0">
                  <a:solidFill>
                    <a:prstClr val="black">
                      <a:lumMod val="65000"/>
                      <a:lumOff val="35000"/>
                    </a:prstClr>
                  </a:solidFill>
                  <a:latin typeface="Calibri" panose="020F0502020204030204"/>
                </a:rPr>
                <a:t>Integration of frameworks.</a:t>
              </a:r>
            </a:p>
            <a:p>
              <a:pPr defTabSz="914400"/>
              <a:r>
                <a:rPr lang="en-US" sz="1200" noProof="1" smtClean="0">
                  <a:solidFill>
                    <a:prstClr val="black">
                      <a:lumMod val="65000"/>
                      <a:lumOff val="35000"/>
                    </a:prstClr>
                  </a:solidFill>
                  <a:latin typeface="Calibri" panose="020F0502020204030204"/>
                </a:rPr>
                <a:t>AI enabled solutions</a:t>
              </a:r>
            </a:p>
            <a:p>
              <a:pPr defTabSz="914400"/>
              <a:endParaRPr lang="en-US" sz="1200" noProof="1">
                <a:solidFill>
                  <a:prstClr val="black">
                    <a:lumMod val="65000"/>
                    <a:lumOff val="35000"/>
                  </a:prstClr>
                </a:solidFill>
                <a:latin typeface="Calibri" panose="020F0502020204030204"/>
              </a:endParaRPr>
            </a:p>
          </p:txBody>
        </p:sp>
      </p:grpSp>
      <p:grpSp>
        <p:nvGrpSpPr>
          <p:cNvPr id="17" name="Group 16">
            <a:extLst>
              <a:ext uri="{FF2B5EF4-FFF2-40B4-BE49-F238E27FC236}">
                <a16:creationId xmlns:a16="http://schemas.microsoft.com/office/drawing/2014/main" id="{F928B910-6D04-4500-BFD4-2648D4DADA51}"/>
              </a:ext>
            </a:extLst>
          </p:cNvPr>
          <p:cNvGrpSpPr/>
          <p:nvPr/>
        </p:nvGrpSpPr>
        <p:grpSpPr>
          <a:xfrm>
            <a:off x="1780674" y="4307500"/>
            <a:ext cx="1611839" cy="1502997"/>
            <a:chOff x="8921977" y="1253881"/>
            <a:chExt cx="2936247" cy="1502997"/>
          </a:xfrm>
        </p:grpSpPr>
        <p:sp>
          <p:nvSpPr>
            <p:cNvPr id="18" name="TextBox 17">
              <a:extLst>
                <a:ext uri="{FF2B5EF4-FFF2-40B4-BE49-F238E27FC236}">
                  <a16:creationId xmlns:a16="http://schemas.microsoft.com/office/drawing/2014/main" id="{579279C7-C71B-4928-BFC2-21A5E9D65F3C}"/>
                </a:ext>
              </a:extLst>
            </p:cNvPr>
            <p:cNvSpPr txBox="1"/>
            <p:nvPr/>
          </p:nvSpPr>
          <p:spPr>
            <a:xfrm>
              <a:off x="8932144" y="1253881"/>
              <a:ext cx="2926080" cy="646331"/>
            </a:xfrm>
            <a:prstGeom prst="rect">
              <a:avLst/>
            </a:prstGeom>
            <a:noFill/>
          </p:spPr>
          <p:txBody>
            <a:bodyPr wrap="square" lIns="0" rIns="0" rtlCol="0" anchor="b">
              <a:spAutoFit/>
            </a:bodyPr>
            <a:lstStyle/>
            <a:p>
              <a:pPr defTabSz="914400"/>
              <a:r>
                <a:rPr lang="en-US" b="1" noProof="1" smtClean="0">
                  <a:solidFill>
                    <a:prstClr val="black"/>
                  </a:solidFill>
                  <a:latin typeface="Calibri" panose="020F0502020204030204"/>
                </a:rPr>
                <a:t>RFP on E2E IoT</a:t>
              </a:r>
              <a:endParaRPr lang="en-US" b="1" noProof="1">
                <a:solidFill>
                  <a:prstClr val="black"/>
                </a:solidFill>
                <a:latin typeface="Calibri" panose="020F0502020204030204"/>
              </a:endParaRPr>
            </a:p>
          </p:txBody>
        </p:sp>
        <p:sp>
          <p:nvSpPr>
            <p:cNvPr id="19" name="TextBox 18">
              <a:extLst>
                <a:ext uri="{FF2B5EF4-FFF2-40B4-BE49-F238E27FC236}">
                  <a16:creationId xmlns:a16="http://schemas.microsoft.com/office/drawing/2014/main" id="{C47F976F-0893-4E7F-BCE0-3F2025BA91F5}"/>
                </a:ext>
              </a:extLst>
            </p:cNvPr>
            <p:cNvSpPr txBox="1"/>
            <p:nvPr/>
          </p:nvSpPr>
          <p:spPr>
            <a:xfrm>
              <a:off x="8921977" y="1925881"/>
              <a:ext cx="2926080" cy="830997"/>
            </a:xfrm>
            <a:prstGeom prst="rect">
              <a:avLst/>
            </a:prstGeom>
            <a:noFill/>
          </p:spPr>
          <p:txBody>
            <a:bodyPr wrap="square" lIns="0" rIns="0" rtlCol="0" anchor="t">
              <a:spAutoFit/>
            </a:bodyPr>
            <a:lstStyle/>
            <a:p>
              <a:pPr defTabSz="914400"/>
              <a:r>
                <a:rPr lang="en-US" sz="1200" noProof="1" smtClean="0">
                  <a:solidFill>
                    <a:prstClr val="black">
                      <a:lumMod val="65000"/>
                      <a:lumOff val="35000"/>
                    </a:prstClr>
                  </a:solidFill>
                  <a:latin typeface="Calibri" panose="020F0502020204030204"/>
                </a:rPr>
                <a:t>Pre-appointed Program Manager </a:t>
              </a:r>
            </a:p>
            <a:p>
              <a:pPr defTabSz="914400"/>
              <a:r>
                <a:rPr lang="en-US" sz="1200" noProof="1" smtClean="0">
                  <a:solidFill>
                    <a:prstClr val="black">
                      <a:lumMod val="65000"/>
                      <a:lumOff val="35000"/>
                    </a:prstClr>
                  </a:solidFill>
                  <a:latin typeface="Calibri" panose="020F0502020204030204"/>
                </a:rPr>
                <a:t>E2E connectivity from Mobile App till Appliance</a:t>
              </a:r>
              <a:endParaRPr lang="en-US" sz="1200" noProof="1">
                <a:solidFill>
                  <a:prstClr val="black">
                    <a:lumMod val="65000"/>
                    <a:lumOff val="35000"/>
                  </a:prstClr>
                </a:solidFill>
                <a:latin typeface="Calibri" panose="020F0502020204030204"/>
              </a:endParaRPr>
            </a:p>
          </p:txBody>
        </p:sp>
      </p:grpSp>
      <p:grpSp>
        <p:nvGrpSpPr>
          <p:cNvPr id="20" name="Group 19">
            <a:extLst>
              <a:ext uri="{FF2B5EF4-FFF2-40B4-BE49-F238E27FC236}">
                <a16:creationId xmlns:a16="http://schemas.microsoft.com/office/drawing/2014/main" id="{64A04C18-A7D1-4400-A840-D85548499EDE}"/>
              </a:ext>
            </a:extLst>
          </p:cNvPr>
          <p:cNvGrpSpPr/>
          <p:nvPr/>
        </p:nvGrpSpPr>
        <p:grpSpPr>
          <a:xfrm>
            <a:off x="5721535" y="4674236"/>
            <a:ext cx="1662775" cy="1013154"/>
            <a:chOff x="8921975" y="1559058"/>
            <a:chExt cx="3730887" cy="1013154"/>
          </a:xfrm>
        </p:grpSpPr>
        <p:sp>
          <p:nvSpPr>
            <p:cNvPr id="21" name="TextBox 20">
              <a:extLst>
                <a:ext uri="{FF2B5EF4-FFF2-40B4-BE49-F238E27FC236}">
                  <a16:creationId xmlns:a16="http://schemas.microsoft.com/office/drawing/2014/main" id="{6AD7EA74-9DCD-4147-A1F7-92A414AE11E7}"/>
                </a:ext>
              </a:extLst>
            </p:cNvPr>
            <p:cNvSpPr txBox="1"/>
            <p:nvPr/>
          </p:nvSpPr>
          <p:spPr>
            <a:xfrm>
              <a:off x="8921977" y="1559058"/>
              <a:ext cx="2926080" cy="369332"/>
            </a:xfrm>
            <a:prstGeom prst="rect">
              <a:avLst/>
            </a:prstGeom>
            <a:noFill/>
          </p:spPr>
          <p:txBody>
            <a:bodyPr wrap="square" lIns="0" rIns="0" rtlCol="0" anchor="b">
              <a:spAutoFit/>
            </a:bodyPr>
            <a:lstStyle/>
            <a:p>
              <a:pPr defTabSz="914400"/>
              <a:r>
                <a:rPr lang="en-US" b="1" noProof="1" smtClean="0">
                  <a:solidFill>
                    <a:prstClr val="black"/>
                  </a:solidFill>
                  <a:latin typeface="Calibri" panose="020F0502020204030204"/>
                </a:rPr>
                <a:t>Collaboration</a:t>
              </a:r>
              <a:endParaRPr lang="en-US" b="1" noProof="1">
                <a:solidFill>
                  <a:prstClr val="black"/>
                </a:solidFill>
                <a:latin typeface="Calibri" panose="020F0502020204030204"/>
              </a:endParaRPr>
            </a:p>
          </p:txBody>
        </p:sp>
        <p:sp>
          <p:nvSpPr>
            <p:cNvPr id="22" name="TextBox 21">
              <a:extLst>
                <a:ext uri="{FF2B5EF4-FFF2-40B4-BE49-F238E27FC236}">
                  <a16:creationId xmlns:a16="http://schemas.microsoft.com/office/drawing/2014/main" id="{7B213825-10AE-4787-A92D-65E415D69A36}"/>
                </a:ext>
              </a:extLst>
            </p:cNvPr>
            <p:cNvSpPr txBox="1"/>
            <p:nvPr/>
          </p:nvSpPr>
          <p:spPr>
            <a:xfrm>
              <a:off x="8921975" y="1925881"/>
              <a:ext cx="3730887" cy="646331"/>
            </a:xfrm>
            <a:prstGeom prst="rect">
              <a:avLst/>
            </a:prstGeom>
            <a:noFill/>
          </p:spPr>
          <p:txBody>
            <a:bodyPr wrap="square" lIns="0" rIns="0" rtlCol="0" anchor="t">
              <a:spAutoFit/>
            </a:bodyPr>
            <a:lstStyle/>
            <a:p>
              <a:pPr defTabSz="914400"/>
              <a:r>
                <a:rPr lang="en-US" sz="1200" noProof="1" smtClean="0">
                  <a:solidFill>
                    <a:prstClr val="black">
                      <a:lumMod val="65000"/>
                      <a:lumOff val="35000"/>
                    </a:prstClr>
                  </a:solidFill>
                  <a:latin typeface="Calibri" panose="020F0502020204030204"/>
                </a:rPr>
                <a:t>Assesing &amp; Finding of gaps</a:t>
              </a:r>
            </a:p>
            <a:p>
              <a:pPr defTabSz="914400"/>
              <a:r>
                <a:rPr lang="en-US" sz="1200" noProof="1" smtClean="0">
                  <a:solidFill>
                    <a:prstClr val="black">
                      <a:lumMod val="65000"/>
                      <a:lumOff val="35000"/>
                    </a:prstClr>
                  </a:solidFill>
                  <a:latin typeface="Calibri" panose="020F0502020204030204"/>
                </a:rPr>
                <a:t>Creation of reference architecture</a:t>
              </a:r>
              <a:endParaRPr lang="en-US" sz="1200" noProof="1">
                <a:solidFill>
                  <a:prstClr val="black">
                    <a:lumMod val="65000"/>
                    <a:lumOff val="35000"/>
                  </a:prstClr>
                </a:solidFill>
                <a:latin typeface="Calibri" panose="020F0502020204030204"/>
              </a:endParaRPr>
            </a:p>
          </p:txBody>
        </p:sp>
      </p:grpSp>
      <p:grpSp>
        <p:nvGrpSpPr>
          <p:cNvPr id="23" name="Group 22">
            <a:extLst>
              <a:ext uri="{FF2B5EF4-FFF2-40B4-BE49-F238E27FC236}">
                <a16:creationId xmlns:a16="http://schemas.microsoft.com/office/drawing/2014/main" id="{FBA70DE3-D301-4E11-842C-F1E03FE29980}"/>
              </a:ext>
            </a:extLst>
          </p:cNvPr>
          <p:cNvGrpSpPr/>
          <p:nvPr/>
        </p:nvGrpSpPr>
        <p:grpSpPr>
          <a:xfrm>
            <a:off x="9360230" y="4612677"/>
            <a:ext cx="1748795" cy="828488"/>
            <a:chOff x="8921977" y="1559058"/>
            <a:chExt cx="2926080" cy="828488"/>
          </a:xfrm>
        </p:grpSpPr>
        <p:sp>
          <p:nvSpPr>
            <p:cNvPr id="24" name="TextBox 23">
              <a:extLst>
                <a:ext uri="{FF2B5EF4-FFF2-40B4-BE49-F238E27FC236}">
                  <a16:creationId xmlns:a16="http://schemas.microsoft.com/office/drawing/2014/main" id="{9584F094-A8AC-4F1C-8E12-053EDF065017}"/>
                </a:ext>
              </a:extLst>
            </p:cNvPr>
            <p:cNvSpPr txBox="1"/>
            <p:nvPr/>
          </p:nvSpPr>
          <p:spPr>
            <a:xfrm>
              <a:off x="8921977" y="1559058"/>
              <a:ext cx="2926080" cy="369332"/>
            </a:xfrm>
            <a:prstGeom prst="rect">
              <a:avLst/>
            </a:prstGeom>
            <a:noFill/>
          </p:spPr>
          <p:txBody>
            <a:bodyPr wrap="square" lIns="0" rIns="0" rtlCol="0" anchor="b">
              <a:spAutoFit/>
            </a:bodyPr>
            <a:lstStyle/>
            <a:p>
              <a:pPr defTabSz="914400"/>
              <a:r>
                <a:rPr lang="en-US" b="1" noProof="1" smtClean="0">
                  <a:solidFill>
                    <a:prstClr val="black"/>
                  </a:solidFill>
                  <a:latin typeface="Calibri" panose="020F0502020204030204"/>
                </a:rPr>
                <a:t>Talent</a:t>
              </a:r>
              <a:endParaRPr lang="en-US" b="1" noProof="1">
                <a:solidFill>
                  <a:prstClr val="black"/>
                </a:solidFill>
                <a:latin typeface="Calibri" panose="020F0502020204030204"/>
              </a:endParaRPr>
            </a:p>
          </p:txBody>
        </p:sp>
        <p:sp>
          <p:nvSpPr>
            <p:cNvPr id="25" name="TextBox 24">
              <a:extLst>
                <a:ext uri="{FF2B5EF4-FFF2-40B4-BE49-F238E27FC236}">
                  <a16:creationId xmlns:a16="http://schemas.microsoft.com/office/drawing/2014/main" id="{20DDF00D-F405-42CD-A099-0B3E3B409549}"/>
                </a:ext>
              </a:extLst>
            </p:cNvPr>
            <p:cNvSpPr txBox="1"/>
            <p:nvPr/>
          </p:nvSpPr>
          <p:spPr>
            <a:xfrm>
              <a:off x="8921977" y="1925881"/>
              <a:ext cx="2926080" cy="461665"/>
            </a:xfrm>
            <a:prstGeom prst="rect">
              <a:avLst/>
            </a:prstGeom>
            <a:noFill/>
          </p:spPr>
          <p:txBody>
            <a:bodyPr wrap="square" lIns="0" rIns="0" rtlCol="0" anchor="t">
              <a:spAutoFit/>
            </a:bodyPr>
            <a:lstStyle/>
            <a:p>
              <a:pPr marL="171450" indent="-171450" defTabSz="914400">
                <a:buFontTx/>
                <a:buChar char="-"/>
              </a:pPr>
              <a:r>
                <a:rPr lang="en-US" sz="1200" noProof="1" smtClean="0">
                  <a:solidFill>
                    <a:prstClr val="black">
                      <a:lumMod val="65000"/>
                      <a:lumOff val="35000"/>
                    </a:prstClr>
                  </a:solidFill>
                  <a:latin typeface="Calibri" panose="020F0502020204030204"/>
                </a:rPr>
                <a:t>Upsilling of Team</a:t>
              </a:r>
            </a:p>
            <a:p>
              <a:pPr marL="171450" indent="-171450" defTabSz="914400">
                <a:buFontTx/>
                <a:buChar char="-"/>
              </a:pPr>
              <a:r>
                <a:rPr lang="en-US" sz="1200" noProof="1" smtClean="0">
                  <a:solidFill>
                    <a:prstClr val="black">
                      <a:lumMod val="65000"/>
                      <a:lumOff val="35000"/>
                    </a:prstClr>
                  </a:solidFill>
                  <a:latin typeface="Calibri" panose="020F0502020204030204"/>
                </a:rPr>
                <a:t>IoT &amp; AI programs</a:t>
              </a:r>
              <a:endParaRPr lang="en-US" sz="1200" noProof="1">
                <a:solidFill>
                  <a:prstClr val="black">
                    <a:lumMod val="65000"/>
                    <a:lumOff val="35000"/>
                  </a:prstClr>
                </a:solidFill>
                <a:latin typeface="Calibri" panose="020F0502020204030204"/>
              </a:endParaRPr>
            </a:p>
          </p:txBody>
        </p:sp>
      </p:grpSp>
      <p:grpSp>
        <p:nvGrpSpPr>
          <p:cNvPr id="26" name="Graphic 29" descr="Lightbulb">
            <a:extLst>
              <a:ext uri="{FF2B5EF4-FFF2-40B4-BE49-F238E27FC236}">
                <a16:creationId xmlns:a16="http://schemas.microsoft.com/office/drawing/2014/main" id="{5AC2E4D4-5F27-491A-BC67-EEBA585C2FCB}"/>
              </a:ext>
            </a:extLst>
          </p:cNvPr>
          <p:cNvGrpSpPr/>
          <p:nvPr/>
        </p:nvGrpSpPr>
        <p:grpSpPr>
          <a:xfrm>
            <a:off x="2417417" y="3081661"/>
            <a:ext cx="685605" cy="685605"/>
            <a:chOff x="1820651" y="3139413"/>
            <a:chExt cx="685605" cy="685605"/>
          </a:xfrm>
          <a:effectLst>
            <a:outerShdw blurRad="50800" dist="38100" dir="2700000" algn="tl" rotWithShape="0">
              <a:prstClr val="black">
                <a:alpha val="40000"/>
              </a:prstClr>
            </a:outerShdw>
          </a:effectLst>
        </p:grpSpPr>
        <p:sp>
          <p:nvSpPr>
            <p:cNvPr id="27" name="Freeform: Shape 5">
              <a:extLst>
                <a:ext uri="{FF2B5EF4-FFF2-40B4-BE49-F238E27FC236}">
                  <a16:creationId xmlns:a16="http://schemas.microsoft.com/office/drawing/2014/main" id="{05D4A534-CB66-4268-8774-5BC6CC87057C}"/>
                </a:ext>
              </a:extLst>
            </p:cNvPr>
            <p:cNvSpPr/>
            <p:nvPr/>
          </p:nvSpPr>
          <p:spPr>
            <a:xfrm>
              <a:off x="2070611" y="3596483"/>
              <a:ext cx="185684" cy="42850"/>
            </a:xfrm>
            <a:custGeom>
              <a:avLst/>
              <a:gdLst>
                <a:gd name="connsiteX0" fmla="*/ 21425 w 185684"/>
                <a:gd name="connsiteY0" fmla="*/ 0 h 42850"/>
                <a:gd name="connsiteX1" fmla="*/ 164260 w 185684"/>
                <a:gd name="connsiteY1" fmla="*/ 0 h 42850"/>
                <a:gd name="connsiteX2" fmla="*/ 185685 w 185684"/>
                <a:gd name="connsiteY2" fmla="*/ 21425 h 42850"/>
                <a:gd name="connsiteX3" fmla="*/ 164260 w 185684"/>
                <a:gd name="connsiteY3" fmla="*/ 42850 h 42850"/>
                <a:gd name="connsiteX4" fmla="*/ 21425 w 185684"/>
                <a:gd name="connsiteY4" fmla="*/ 42850 h 42850"/>
                <a:gd name="connsiteX5" fmla="*/ 0 w 185684"/>
                <a:gd name="connsiteY5" fmla="*/ 21425 h 42850"/>
                <a:gd name="connsiteX6" fmla="*/ 21425 w 185684"/>
                <a:gd name="connsiteY6" fmla="*/ 0 h 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684" h="42850">
                  <a:moveTo>
                    <a:pt x="21425" y="0"/>
                  </a:moveTo>
                  <a:lnTo>
                    <a:pt x="164260" y="0"/>
                  </a:lnTo>
                  <a:cubicBezTo>
                    <a:pt x="176400" y="0"/>
                    <a:pt x="185685" y="9284"/>
                    <a:pt x="185685" y="21425"/>
                  </a:cubicBezTo>
                  <a:cubicBezTo>
                    <a:pt x="185685" y="33566"/>
                    <a:pt x="176400" y="42850"/>
                    <a:pt x="164260" y="42850"/>
                  </a:cubicBezTo>
                  <a:lnTo>
                    <a:pt x="21425" y="42850"/>
                  </a:lnTo>
                  <a:cubicBezTo>
                    <a:pt x="9284" y="42850"/>
                    <a:pt x="0" y="33566"/>
                    <a:pt x="0" y="21425"/>
                  </a:cubicBezTo>
                  <a:cubicBezTo>
                    <a:pt x="0" y="9284"/>
                    <a:pt x="9284" y="0"/>
                    <a:pt x="21425" y="0"/>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8" name="Freeform: Shape 6">
              <a:extLst>
                <a:ext uri="{FF2B5EF4-FFF2-40B4-BE49-F238E27FC236}">
                  <a16:creationId xmlns:a16="http://schemas.microsoft.com/office/drawing/2014/main" id="{FEA2B13F-8E35-442E-9356-7343FFD4BA3E}"/>
                </a:ext>
              </a:extLst>
            </p:cNvPr>
            <p:cNvSpPr/>
            <p:nvPr/>
          </p:nvSpPr>
          <p:spPr>
            <a:xfrm>
              <a:off x="2070611" y="3667900"/>
              <a:ext cx="185684" cy="42850"/>
            </a:xfrm>
            <a:custGeom>
              <a:avLst/>
              <a:gdLst>
                <a:gd name="connsiteX0" fmla="*/ 21425 w 185684"/>
                <a:gd name="connsiteY0" fmla="*/ 0 h 42850"/>
                <a:gd name="connsiteX1" fmla="*/ 164260 w 185684"/>
                <a:gd name="connsiteY1" fmla="*/ 0 h 42850"/>
                <a:gd name="connsiteX2" fmla="*/ 185685 w 185684"/>
                <a:gd name="connsiteY2" fmla="*/ 21425 h 42850"/>
                <a:gd name="connsiteX3" fmla="*/ 164260 w 185684"/>
                <a:gd name="connsiteY3" fmla="*/ 42850 h 42850"/>
                <a:gd name="connsiteX4" fmla="*/ 21425 w 185684"/>
                <a:gd name="connsiteY4" fmla="*/ 42850 h 42850"/>
                <a:gd name="connsiteX5" fmla="*/ 0 w 185684"/>
                <a:gd name="connsiteY5" fmla="*/ 21425 h 42850"/>
                <a:gd name="connsiteX6" fmla="*/ 21425 w 185684"/>
                <a:gd name="connsiteY6" fmla="*/ 0 h 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684" h="42850">
                  <a:moveTo>
                    <a:pt x="21425" y="0"/>
                  </a:moveTo>
                  <a:lnTo>
                    <a:pt x="164260" y="0"/>
                  </a:lnTo>
                  <a:cubicBezTo>
                    <a:pt x="176400" y="0"/>
                    <a:pt x="185685" y="9284"/>
                    <a:pt x="185685" y="21425"/>
                  </a:cubicBezTo>
                  <a:cubicBezTo>
                    <a:pt x="185685" y="33566"/>
                    <a:pt x="176400" y="42850"/>
                    <a:pt x="164260" y="42850"/>
                  </a:cubicBezTo>
                  <a:lnTo>
                    <a:pt x="21425" y="42850"/>
                  </a:lnTo>
                  <a:cubicBezTo>
                    <a:pt x="9284" y="42850"/>
                    <a:pt x="0" y="33566"/>
                    <a:pt x="0" y="21425"/>
                  </a:cubicBezTo>
                  <a:cubicBezTo>
                    <a:pt x="0" y="9284"/>
                    <a:pt x="9284" y="0"/>
                    <a:pt x="21425" y="0"/>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29" name="Freeform: Shape 7">
              <a:extLst>
                <a:ext uri="{FF2B5EF4-FFF2-40B4-BE49-F238E27FC236}">
                  <a16:creationId xmlns:a16="http://schemas.microsoft.com/office/drawing/2014/main" id="{1D86632B-0EC6-400A-9DAD-AEA52AA31ED7}"/>
                </a:ext>
              </a:extLst>
            </p:cNvPr>
            <p:cNvSpPr/>
            <p:nvPr/>
          </p:nvSpPr>
          <p:spPr>
            <a:xfrm>
              <a:off x="2117032" y="3739317"/>
              <a:ext cx="92842" cy="42850"/>
            </a:xfrm>
            <a:custGeom>
              <a:avLst/>
              <a:gdLst>
                <a:gd name="connsiteX0" fmla="*/ 0 w 92842"/>
                <a:gd name="connsiteY0" fmla="*/ 0 h 42850"/>
                <a:gd name="connsiteX1" fmla="*/ 46421 w 92842"/>
                <a:gd name="connsiteY1" fmla="*/ 42850 h 42850"/>
                <a:gd name="connsiteX2" fmla="*/ 92842 w 92842"/>
                <a:gd name="connsiteY2" fmla="*/ 0 h 42850"/>
                <a:gd name="connsiteX3" fmla="*/ 0 w 92842"/>
                <a:gd name="connsiteY3" fmla="*/ 0 h 42850"/>
              </a:gdLst>
              <a:ahLst/>
              <a:cxnLst>
                <a:cxn ang="0">
                  <a:pos x="connsiteX0" y="connsiteY0"/>
                </a:cxn>
                <a:cxn ang="0">
                  <a:pos x="connsiteX1" y="connsiteY1"/>
                </a:cxn>
                <a:cxn ang="0">
                  <a:pos x="connsiteX2" y="connsiteY2"/>
                </a:cxn>
                <a:cxn ang="0">
                  <a:pos x="connsiteX3" y="connsiteY3"/>
                </a:cxn>
              </a:cxnLst>
              <a:rect l="l" t="t" r="r" b="b"/>
              <a:pathLst>
                <a:path w="92842" h="42850">
                  <a:moveTo>
                    <a:pt x="0" y="0"/>
                  </a:moveTo>
                  <a:cubicBezTo>
                    <a:pt x="2143" y="24282"/>
                    <a:pt x="22139" y="42850"/>
                    <a:pt x="46421" y="42850"/>
                  </a:cubicBezTo>
                  <a:cubicBezTo>
                    <a:pt x="70703" y="42850"/>
                    <a:pt x="90700" y="24282"/>
                    <a:pt x="92842" y="0"/>
                  </a:cubicBezTo>
                  <a:lnTo>
                    <a:pt x="0" y="0"/>
                  </a:ln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0" name="Freeform: Shape 8">
              <a:extLst>
                <a:ext uri="{FF2B5EF4-FFF2-40B4-BE49-F238E27FC236}">
                  <a16:creationId xmlns:a16="http://schemas.microsoft.com/office/drawing/2014/main" id="{36F16BB7-4523-45A3-B55F-A68DC9F96D26}"/>
                </a:ext>
              </a:extLst>
            </p:cNvPr>
            <p:cNvSpPr/>
            <p:nvPr/>
          </p:nvSpPr>
          <p:spPr>
            <a:xfrm>
              <a:off x="1977768" y="3182263"/>
              <a:ext cx="371369" cy="385652"/>
            </a:xfrm>
            <a:custGeom>
              <a:avLst/>
              <a:gdLst>
                <a:gd name="connsiteX0" fmla="*/ 185685 w 371369"/>
                <a:gd name="connsiteY0" fmla="*/ 0 h 385652"/>
                <a:gd name="connsiteX1" fmla="*/ 185685 w 371369"/>
                <a:gd name="connsiteY1" fmla="*/ 0 h 385652"/>
                <a:gd name="connsiteX2" fmla="*/ 185685 w 371369"/>
                <a:gd name="connsiteY2" fmla="*/ 0 h 385652"/>
                <a:gd name="connsiteX3" fmla="*/ 0 w 371369"/>
                <a:gd name="connsiteY3" fmla="*/ 183542 h 385652"/>
                <a:gd name="connsiteX4" fmla="*/ 0 w 371369"/>
                <a:gd name="connsiteY4" fmla="*/ 189970 h 385652"/>
                <a:gd name="connsiteX5" fmla="*/ 12855 w 371369"/>
                <a:gd name="connsiteY5" fmla="*/ 254245 h 385652"/>
                <a:gd name="connsiteX6" fmla="*/ 44993 w 371369"/>
                <a:gd name="connsiteY6" fmla="*/ 307094 h 385652"/>
                <a:gd name="connsiteX7" fmla="*/ 88557 w 371369"/>
                <a:gd name="connsiteY7" fmla="*/ 377797 h 385652"/>
                <a:gd name="connsiteX8" fmla="*/ 101412 w 371369"/>
                <a:gd name="connsiteY8" fmla="*/ 385653 h 385652"/>
                <a:gd name="connsiteX9" fmla="*/ 269957 w 371369"/>
                <a:gd name="connsiteY9" fmla="*/ 385653 h 385652"/>
                <a:gd name="connsiteX10" fmla="*/ 282812 w 371369"/>
                <a:gd name="connsiteY10" fmla="*/ 377797 h 385652"/>
                <a:gd name="connsiteX11" fmla="*/ 326377 w 371369"/>
                <a:gd name="connsiteY11" fmla="*/ 307094 h 385652"/>
                <a:gd name="connsiteX12" fmla="*/ 358514 w 371369"/>
                <a:gd name="connsiteY12" fmla="*/ 254245 h 385652"/>
                <a:gd name="connsiteX13" fmla="*/ 371369 w 371369"/>
                <a:gd name="connsiteY13" fmla="*/ 189970 h 385652"/>
                <a:gd name="connsiteX14" fmla="*/ 371369 w 371369"/>
                <a:gd name="connsiteY14" fmla="*/ 183542 h 385652"/>
                <a:gd name="connsiteX15" fmla="*/ 185685 w 371369"/>
                <a:gd name="connsiteY15" fmla="*/ 0 h 385652"/>
                <a:gd name="connsiteX16" fmla="*/ 328519 w 371369"/>
                <a:gd name="connsiteY16" fmla="*/ 189256 h 385652"/>
                <a:gd name="connsiteX17" fmla="*/ 318521 w 371369"/>
                <a:gd name="connsiteY17" fmla="*/ 239248 h 385652"/>
                <a:gd name="connsiteX18" fmla="*/ 294239 w 371369"/>
                <a:gd name="connsiteY18" fmla="*/ 278527 h 385652"/>
                <a:gd name="connsiteX19" fmla="*/ 252817 w 371369"/>
                <a:gd name="connsiteY19" fmla="*/ 342803 h 385652"/>
                <a:gd name="connsiteX20" fmla="*/ 185685 w 371369"/>
                <a:gd name="connsiteY20" fmla="*/ 342803 h 385652"/>
                <a:gd name="connsiteX21" fmla="*/ 119267 w 371369"/>
                <a:gd name="connsiteY21" fmla="*/ 342803 h 385652"/>
                <a:gd name="connsiteX22" fmla="*/ 77845 w 371369"/>
                <a:gd name="connsiteY22" fmla="*/ 278527 h 385652"/>
                <a:gd name="connsiteX23" fmla="*/ 53563 w 371369"/>
                <a:gd name="connsiteY23" fmla="*/ 239248 h 385652"/>
                <a:gd name="connsiteX24" fmla="*/ 43564 w 371369"/>
                <a:gd name="connsiteY24" fmla="*/ 189256 h 385652"/>
                <a:gd name="connsiteX25" fmla="*/ 43564 w 371369"/>
                <a:gd name="connsiteY25" fmla="*/ 183542 h 385652"/>
                <a:gd name="connsiteX26" fmla="*/ 186399 w 371369"/>
                <a:gd name="connsiteY26" fmla="*/ 42136 h 385652"/>
                <a:gd name="connsiteX27" fmla="*/ 186399 w 371369"/>
                <a:gd name="connsiteY27" fmla="*/ 42136 h 385652"/>
                <a:gd name="connsiteX28" fmla="*/ 186399 w 371369"/>
                <a:gd name="connsiteY28" fmla="*/ 42136 h 385652"/>
                <a:gd name="connsiteX29" fmla="*/ 186399 w 371369"/>
                <a:gd name="connsiteY29" fmla="*/ 42136 h 385652"/>
                <a:gd name="connsiteX30" fmla="*/ 186399 w 371369"/>
                <a:gd name="connsiteY30" fmla="*/ 42136 h 385652"/>
                <a:gd name="connsiteX31" fmla="*/ 186399 w 371369"/>
                <a:gd name="connsiteY31" fmla="*/ 42136 h 385652"/>
                <a:gd name="connsiteX32" fmla="*/ 186399 w 371369"/>
                <a:gd name="connsiteY32" fmla="*/ 42136 h 385652"/>
                <a:gd name="connsiteX33" fmla="*/ 329233 w 371369"/>
                <a:gd name="connsiteY33" fmla="*/ 183542 h 385652"/>
                <a:gd name="connsiteX34" fmla="*/ 329233 w 371369"/>
                <a:gd name="connsiteY34" fmla="*/ 189256 h 38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1369" h="385652">
                  <a:moveTo>
                    <a:pt x="185685" y="0"/>
                  </a:moveTo>
                  <a:cubicBezTo>
                    <a:pt x="185685" y="0"/>
                    <a:pt x="185685" y="0"/>
                    <a:pt x="185685" y="0"/>
                  </a:cubicBezTo>
                  <a:cubicBezTo>
                    <a:pt x="185685" y="0"/>
                    <a:pt x="185685" y="0"/>
                    <a:pt x="185685" y="0"/>
                  </a:cubicBezTo>
                  <a:cubicBezTo>
                    <a:pt x="84272" y="714"/>
                    <a:pt x="2143" y="82130"/>
                    <a:pt x="0" y="183542"/>
                  </a:cubicBezTo>
                  <a:lnTo>
                    <a:pt x="0" y="189970"/>
                  </a:lnTo>
                  <a:cubicBezTo>
                    <a:pt x="714" y="212109"/>
                    <a:pt x="4999" y="233534"/>
                    <a:pt x="12855" y="254245"/>
                  </a:cubicBezTo>
                  <a:cubicBezTo>
                    <a:pt x="20711" y="273528"/>
                    <a:pt x="31424" y="291382"/>
                    <a:pt x="44993" y="307094"/>
                  </a:cubicBezTo>
                  <a:cubicBezTo>
                    <a:pt x="62133" y="325662"/>
                    <a:pt x="80701" y="362085"/>
                    <a:pt x="88557" y="377797"/>
                  </a:cubicBezTo>
                  <a:cubicBezTo>
                    <a:pt x="90700" y="382796"/>
                    <a:pt x="95699" y="385653"/>
                    <a:pt x="101412" y="385653"/>
                  </a:cubicBezTo>
                  <a:lnTo>
                    <a:pt x="269957" y="385653"/>
                  </a:lnTo>
                  <a:cubicBezTo>
                    <a:pt x="275670" y="385653"/>
                    <a:pt x="280670" y="382796"/>
                    <a:pt x="282812" y="377797"/>
                  </a:cubicBezTo>
                  <a:cubicBezTo>
                    <a:pt x="290668" y="362085"/>
                    <a:pt x="309236" y="325662"/>
                    <a:pt x="326377" y="307094"/>
                  </a:cubicBezTo>
                  <a:cubicBezTo>
                    <a:pt x="339946" y="291382"/>
                    <a:pt x="351373" y="273528"/>
                    <a:pt x="358514" y="254245"/>
                  </a:cubicBezTo>
                  <a:cubicBezTo>
                    <a:pt x="366370" y="233534"/>
                    <a:pt x="370655" y="212109"/>
                    <a:pt x="371369" y="189970"/>
                  </a:cubicBezTo>
                  <a:lnTo>
                    <a:pt x="371369" y="183542"/>
                  </a:lnTo>
                  <a:cubicBezTo>
                    <a:pt x="369227" y="82130"/>
                    <a:pt x="287097" y="714"/>
                    <a:pt x="185685" y="0"/>
                  </a:cubicBezTo>
                  <a:close/>
                  <a:moveTo>
                    <a:pt x="328519" y="189256"/>
                  </a:moveTo>
                  <a:cubicBezTo>
                    <a:pt x="327805" y="206396"/>
                    <a:pt x="324234" y="223536"/>
                    <a:pt x="318521" y="239248"/>
                  </a:cubicBezTo>
                  <a:cubicBezTo>
                    <a:pt x="312807" y="253531"/>
                    <a:pt x="304951" y="267100"/>
                    <a:pt x="294239" y="278527"/>
                  </a:cubicBezTo>
                  <a:cubicBezTo>
                    <a:pt x="277813" y="298524"/>
                    <a:pt x="263529" y="319949"/>
                    <a:pt x="252817" y="342803"/>
                  </a:cubicBezTo>
                  <a:lnTo>
                    <a:pt x="185685" y="342803"/>
                  </a:lnTo>
                  <a:lnTo>
                    <a:pt x="119267" y="342803"/>
                  </a:lnTo>
                  <a:cubicBezTo>
                    <a:pt x="107840" y="319949"/>
                    <a:pt x="93557" y="298524"/>
                    <a:pt x="77845" y="278527"/>
                  </a:cubicBezTo>
                  <a:cubicBezTo>
                    <a:pt x="67846" y="267100"/>
                    <a:pt x="59276" y="253531"/>
                    <a:pt x="53563" y="239248"/>
                  </a:cubicBezTo>
                  <a:cubicBezTo>
                    <a:pt x="47135" y="223536"/>
                    <a:pt x="44279" y="206396"/>
                    <a:pt x="43564" y="189256"/>
                  </a:cubicBezTo>
                  <a:lnTo>
                    <a:pt x="43564" y="183542"/>
                  </a:lnTo>
                  <a:cubicBezTo>
                    <a:pt x="44993" y="105697"/>
                    <a:pt x="108554" y="42850"/>
                    <a:pt x="186399" y="42136"/>
                  </a:cubicBezTo>
                  <a:lnTo>
                    <a:pt x="186399" y="42136"/>
                  </a:lnTo>
                  <a:lnTo>
                    <a:pt x="186399" y="42136"/>
                  </a:lnTo>
                  <a:cubicBezTo>
                    <a:pt x="186399" y="42136"/>
                    <a:pt x="186399" y="42136"/>
                    <a:pt x="186399" y="42136"/>
                  </a:cubicBezTo>
                  <a:cubicBezTo>
                    <a:pt x="186399" y="42136"/>
                    <a:pt x="186399" y="42136"/>
                    <a:pt x="186399" y="42136"/>
                  </a:cubicBezTo>
                  <a:lnTo>
                    <a:pt x="186399" y="42136"/>
                  </a:lnTo>
                  <a:lnTo>
                    <a:pt x="186399" y="42136"/>
                  </a:lnTo>
                  <a:cubicBezTo>
                    <a:pt x="264244" y="42850"/>
                    <a:pt x="327805" y="104983"/>
                    <a:pt x="329233" y="183542"/>
                  </a:cubicBezTo>
                  <a:lnTo>
                    <a:pt x="329233" y="189256"/>
                  </a:ln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31" name="Graphic 30" descr="Bullseye">
            <a:extLst>
              <a:ext uri="{FF2B5EF4-FFF2-40B4-BE49-F238E27FC236}">
                <a16:creationId xmlns:a16="http://schemas.microsoft.com/office/drawing/2014/main" id="{0DE6842B-3AB1-496A-9931-9C4F41A73E7C}"/>
              </a:ext>
            </a:extLst>
          </p:cNvPr>
          <p:cNvGrpSpPr/>
          <p:nvPr/>
        </p:nvGrpSpPr>
        <p:grpSpPr>
          <a:xfrm>
            <a:off x="4259480" y="3647036"/>
            <a:ext cx="685605" cy="685605"/>
            <a:chOff x="3662714" y="3704788"/>
            <a:chExt cx="685605" cy="685605"/>
          </a:xfrm>
          <a:effectLst>
            <a:outerShdw blurRad="50800" dist="38100" dir="2700000" algn="tl" rotWithShape="0">
              <a:prstClr val="black">
                <a:alpha val="40000"/>
              </a:prstClr>
            </a:outerShdw>
          </a:effectLst>
        </p:grpSpPr>
        <p:sp>
          <p:nvSpPr>
            <p:cNvPr id="32" name="Freeform: Shape 34">
              <a:extLst>
                <a:ext uri="{FF2B5EF4-FFF2-40B4-BE49-F238E27FC236}">
                  <a16:creationId xmlns:a16="http://schemas.microsoft.com/office/drawing/2014/main" id="{945C5B36-573C-4F3E-ACCE-1126E64A8E44}"/>
                </a:ext>
              </a:extLst>
            </p:cNvPr>
            <p:cNvSpPr/>
            <p:nvPr/>
          </p:nvSpPr>
          <p:spPr>
            <a:xfrm>
              <a:off x="3922672" y="3765492"/>
              <a:ext cx="364941" cy="364227"/>
            </a:xfrm>
            <a:custGeom>
              <a:avLst/>
              <a:gdLst>
                <a:gd name="connsiteX0" fmla="*/ 300666 w 364941"/>
                <a:gd name="connsiteY0" fmla="*/ 64275 h 364227"/>
                <a:gd name="connsiteX1" fmla="*/ 293525 w 364941"/>
                <a:gd name="connsiteY1" fmla="*/ 0 h 364227"/>
                <a:gd name="connsiteX2" fmla="*/ 214966 w 364941"/>
                <a:gd name="connsiteY2" fmla="*/ 78559 h 364227"/>
                <a:gd name="connsiteX3" fmla="*/ 219251 w 364941"/>
                <a:gd name="connsiteY3" fmla="*/ 115696 h 364227"/>
                <a:gd name="connsiteX4" fmla="*/ 104983 w 364941"/>
                <a:gd name="connsiteY4" fmla="*/ 229963 h 364227"/>
                <a:gd name="connsiteX5" fmla="*/ 71417 w 364941"/>
                <a:gd name="connsiteY5" fmla="*/ 221393 h 364227"/>
                <a:gd name="connsiteX6" fmla="*/ 0 w 364941"/>
                <a:gd name="connsiteY6" fmla="*/ 292810 h 364227"/>
                <a:gd name="connsiteX7" fmla="*/ 71417 w 364941"/>
                <a:gd name="connsiteY7" fmla="*/ 364228 h 364227"/>
                <a:gd name="connsiteX8" fmla="*/ 142834 w 364941"/>
                <a:gd name="connsiteY8" fmla="*/ 292810 h 364227"/>
                <a:gd name="connsiteX9" fmla="*/ 134978 w 364941"/>
                <a:gd name="connsiteY9" fmla="*/ 259959 h 364227"/>
                <a:gd name="connsiteX10" fmla="*/ 249246 w 364941"/>
                <a:gd name="connsiteY10" fmla="*/ 145691 h 364227"/>
                <a:gd name="connsiteX11" fmla="*/ 286383 w 364941"/>
                <a:gd name="connsiteY11" fmla="*/ 149976 h 364227"/>
                <a:gd name="connsiteX12" fmla="*/ 364942 w 364941"/>
                <a:gd name="connsiteY12" fmla="*/ 71417 h 364227"/>
                <a:gd name="connsiteX13" fmla="*/ 300666 w 364941"/>
                <a:gd name="connsiteY13" fmla="*/ 64275 h 36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4941" h="364227">
                  <a:moveTo>
                    <a:pt x="300666" y="64275"/>
                  </a:moveTo>
                  <a:lnTo>
                    <a:pt x="293525" y="0"/>
                  </a:lnTo>
                  <a:lnTo>
                    <a:pt x="214966" y="78559"/>
                  </a:lnTo>
                  <a:lnTo>
                    <a:pt x="219251" y="115696"/>
                  </a:lnTo>
                  <a:lnTo>
                    <a:pt x="104983" y="229963"/>
                  </a:lnTo>
                  <a:cubicBezTo>
                    <a:pt x="94985" y="224964"/>
                    <a:pt x="83558" y="221393"/>
                    <a:pt x="71417" y="221393"/>
                  </a:cubicBezTo>
                  <a:cubicBezTo>
                    <a:pt x="32138" y="221393"/>
                    <a:pt x="0" y="253531"/>
                    <a:pt x="0" y="292810"/>
                  </a:cubicBezTo>
                  <a:cubicBezTo>
                    <a:pt x="0" y="332090"/>
                    <a:pt x="32138" y="364228"/>
                    <a:pt x="71417" y="364228"/>
                  </a:cubicBezTo>
                  <a:cubicBezTo>
                    <a:pt x="110697" y="364228"/>
                    <a:pt x="142834" y="332090"/>
                    <a:pt x="142834" y="292810"/>
                  </a:cubicBezTo>
                  <a:cubicBezTo>
                    <a:pt x="142834" y="280670"/>
                    <a:pt x="139978" y="269957"/>
                    <a:pt x="134978" y="259959"/>
                  </a:cubicBezTo>
                  <a:lnTo>
                    <a:pt x="249246" y="145691"/>
                  </a:lnTo>
                  <a:lnTo>
                    <a:pt x="286383" y="149976"/>
                  </a:lnTo>
                  <a:lnTo>
                    <a:pt x="364942" y="71417"/>
                  </a:lnTo>
                  <a:lnTo>
                    <a:pt x="300666" y="64275"/>
                  </a:ln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3" name="Freeform: Shape 36">
              <a:extLst>
                <a:ext uri="{FF2B5EF4-FFF2-40B4-BE49-F238E27FC236}">
                  <a16:creationId xmlns:a16="http://schemas.microsoft.com/office/drawing/2014/main" id="{25C99871-A683-4D5F-9B43-E159226822D4}"/>
                </a:ext>
              </a:extLst>
            </p:cNvPr>
            <p:cNvSpPr/>
            <p:nvPr/>
          </p:nvSpPr>
          <p:spPr>
            <a:xfrm>
              <a:off x="3723418" y="3786917"/>
              <a:ext cx="542770" cy="542770"/>
            </a:xfrm>
            <a:custGeom>
              <a:avLst/>
              <a:gdLst>
                <a:gd name="connsiteX0" fmla="*/ 505634 w 542770"/>
                <a:gd name="connsiteY0" fmla="*/ 148548 h 542770"/>
                <a:gd name="connsiteX1" fmla="*/ 496349 w 542770"/>
                <a:gd name="connsiteY1" fmla="*/ 158546 h 542770"/>
                <a:gd name="connsiteX2" fmla="*/ 482780 w 542770"/>
                <a:gd name="connsiteY2" fmla="*/ 157118 h 542770"/>
                <a:gd name="connsiteX3" fmla="*/ 467783 w 542770"/>
                <a:gd name="connsiteY3" fmla="*/ 154975 h 542770"/>
                <a:gd name="connsiteX4" fmla="*/ 499920 w 542770"/>
                <a:gd name="connsiteY4" fmla="*/ 271385 h 542770"/>
                <a:gd name="connsiteX5" fmla="*/ 271385 w 542770"/>
                <a:gd name="connsiteY5" fmla="*/ 499920 h 542770"/>
                <a:gd name="connsiteX6" fmla="*/ 42850 w 542770"/>
                <a:gd name="connsiteY6" fmla="*/ 271385 h 542770"/>
                <a:gd name="connsiteX7" fmla="*/ 271385 w 542770"/>
                <a:gd name="connsiteY7" fmla="*/ 42850 h 542770"/>
                <a:gd name="connsiteX8" fmla="*/ 387795 w 542770"/>
                <a:gd name="connsiteY8" fmla="*/ 74988 h 542770"/>
                <a:gd name="connsiteX9" fmla="*/ 386367 w 542770"/>
                <a:gd name="connsiteY9" fmla="*/ 60705 h 542770"/>
                <a:gd name="connsiteX10" fmla="*/ 384224 w 542770"/>
                <a:gd name="connsiteY10" fmla="*/ 46421 h 542770"/>
                <a:gd name="connsiteX11" fmla="*/ 394223 w 542770"/>
                <a:gd name="connsiteY11" fmla="*/ 36423 h 542770"/>
                <a:gd name="connsiteX12" fmla="*/ 399222 w 542770"/>
                <a:gd name="connsiteY12" fmla="*/ 31424 h 542770"/>
                <a:gd name="connsiteX13" fmla="*/ 271385 w 542770"/>
                <a:gd name="connsiteY13" fmla="*/ 0 h 542770"/>
                <a:gd name="connsiteX14" fmla="*/ 0 w 542770"/>
                <a:gd name="connsiteY14" fmla="*/ 271385 h 542770"/>
                <a:gd name="connsiteX15" fmla="*/ 271385 w 542770"/>
                <a:gd name="connsiteY15" fmla="*/ 542771 h 542770"/>
                <a:gd name="connsiteX16" fmla="*/ 542771 w 542770"/>
                <a:gd name="connsiteY16" fmla="*/ 271385 h 542770"/>
                <a:gd name="connsiteX17" fmla="*/ 510633 w 542770"/>
                <a:gd name="connsiteY17" fmla="*/ 144263 h 542770"/>
                <a:gd name="connsiteX18" fmla="*/ 505634 w 542770"/>
                <a:gd name="connsiteY18" fmla="*/ 148548 h 54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770" h="542770">
                  <a:moveTo>
                    <a:pt x="505634" y="148548"/>
                  </a:moveTo>
                  <a:lnTo>
                    <a:pt x="496349" y="158546"/>
                  </a:lnTo>
                  <a:lnTo>
                    <a:pt x="482780" y="157118"/>
                  </a:lnTo>
                  <a:lnTo>
                    <a:pt x="467783" y="154975"/>
                  </a:lnTo>
                  <a:cubicBezTo>
                    <a:pt x="487779" y="189256"/>
                    <a:pt x="499920" y="228535"/>
                    <a:pt x="499920" y="271385"/>
                  </a:cubicBezTo>
                  <a:cubicBezTo>
                    <a:pt x="499920" y="397080"/>
                    <a:pt x="397080" y="499920"/>
                    <a:pt x="271385" y="499920"/>
                  </a:cubicBezTo>
                  <a:cubicBezTo>
                    <a:pt x="145691" y="499920"/>
                    <a:pt x="42850" y="397080"/>
                    <a:pt x="42850" y="271385"/>
                  </a:cubicBezTo>
                  <a:cubicBezTo>
                    <a:pt x="42850" y="145691"/>
                    <a:pt x="145691" y="42850"/>
                    <a:pt x="271385" y="42850"/>
                  </a:cubicBezTo>
                  <a:cubicBezTo>
                    <a:pt x="313521" y="42850"/>
                    <a:pt x="353515" y="54277"/>
                    <a:pt x="387795" y="74988"/>
                  </a:cubicBezTo>
                  <a:lnTo>
                    <a:pt x="386367" y="60705"/>
                  </a:lnTo>
                  <a:lnTo>
                    <a:pt x="384224" y="46421"/>
                  </a:lnTo>
                  <a:lnTo>
                    <a:pt x="394223" y="36423"/>
                  </a:lnTo>
                  <a:lnTo>
                    <a:pt x="399222" y="31424"/>
                  </a:lnTo>
                  <a:cubicBezTo>
                    <a:pt x="360657" y="11427"/>
                    <a:pt x="317807" y="0"/>
                    <a:pt x="271385" y="0"/>
                  </a:cubicBezTo>
                  <a:cubicBezTo>
                    <a:pt x="121409" y="0"/>
                    <a:pt x="0" y="121409"/>
                    <a:pt x="0" y="271385"/>
                  </a:cubicBezTo>
                  <a:cubicBezTo>
                    <a:pt x="0" y="421361"/>
                    <a:pt x="121409" y="542771"/>
                    <a:pt x="271385" y="542771"/>
                  </a:cubicBezTo>
                  <a:cubicBezTo>
                    <a:pt x="421361" y="542771"/>
                    <a:pt x="542771" y="421361"/>
                    <a:pt x="542771" y="271385"/>
                  </a:cubicBezTo>
                  <a:cubicBezTo>
                    <a:pt x="542771" y="224964"/>
                    <a:pt x="531344" y="182114"/>
                    <a:pt x="510633" y="144263"/>
                  </a:cubicBezTo>
                  <a:lnTo>
                    <a:pt x="505634" y="148548"/>
                  </a:ln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4" name="Freeform: Shape 37">
              <a:extLst>
                <a:ext uri="{FF2B5EF4-FFF2-40B4-BE49-F238E27FC236}">
                  <a16:creationId xmlns:a16="http://schemas.microsoft.com/office/drawing/2014/main" id="{A5E32AF8-864B-4C1F-9178-8BDB8B5DC52F}"/>
                </a:ext>
              </a:extLst>
            </p:cNvPr>
            <p:cNvSpPr/>
            <p:nvPr/>
          </p:nvSpPr>
          <p:spPr>
            <a:xfrm>
              <a:off x="3823402" y="3886901"/>
              <a:ext cx="342802" cy="342802"/>
            </a:xfrm>
            <a:custGeom>
              <a:avLst/>
              <a:gdLst>
                <a:gd name="connsiteX0" fmla="*/ 290668 w 342802"/>
                <a:gd name="connsiteY0" fmla="*/ 122838 h 342802"/>
                <a:gd name="connsiteX1" fmla="*/ 299952 w 342802"/>
                <a:gd name="connsiteY1" fmla="*/ 171401 h 342802"/>
                <a:gd name="connsiteX2" fmla="*/ 171401 w 342802"/>
                <a:gd name="connsiteY2" fmla="*/ 299952 h 342802"/>
                <a:gd name="connsiteX3" fmla="*/ 42850 w 342802"/>
                <a:gd name="connsiteY3" fmla="*/ 171401 h 342802"/>
                <a:gd name="connsiteX4" fmla="*/ 171401 w 342802"/>
                <a:gd name="connsiteY4" fmla="*/ 42850 h 342802"/>
                <a:gd name="connsiteX5" fmla="*/ 219965 w 342802"/>
                <a:gd name="connsiteY5" fmla="*/ 52135 h 342802"/>
                <a:gd name="connsiteX6" fmla="*/ 252103 w 342802"/>
                <a:gd name="connsiteY6" fmla="*/ 19997 h 342802"/>
                <a:gd name="connsiteX7" fmla="*/ 171401 w 342802"/>
                <a:gd name="connsiteY7" fmla="*/ 0 h 342802"/>
                <a:gd name="connsiteX8" fmla="*/ 0 w 342802"/>
                <a:gd name="connsiteY8" fmla="*/ 171401 h 342802"/>
                <a:gd name="connsiteX9" fmla="*/ 171401 w 342802"/>
                <a:gd name="connsiteY9" fmla="*/ 342803 h 342802"/>
                <a:gd name="connsiteX10" fmla="*/ 342803 w 342802"/>
                <a:gd name="connsiteY10" fmla="*/ 171401 h 342802"/>
                <a:gd name="connsiteX11" fmla="*/ 322806 w 342802"/>
                <a:gd name="connsiteY11" fmla="*/ 90700 h 342802"/>
                <a:gd name="connsiteX12" fmla="*/ 290668 w 342802"/>
                <a:gd name="connsiteY12" fmla="*/ 122838 h 34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02" h="342802">
                  <a:moveTo>
                    <a:pt x="290668" y="122838"/>
                  </a:moveTo>
                  <a:cubicBezTo>
                    <a:pt x="297096" y="137835"/>
                    <a:pt x="299952" y="154261"/>
                    <a:pt x="299952" y="171401"/>
                  </a:cubicBezTo>
                  <a:cubicBezTo>
                    <a:pt x="299952" y="242104"/>
                    <a:pt x="242104" y="299952"/>
                    <a:pt x="171401" y="299952"/>
                  </a:cubicBezTo>
                  <a:cubicBezTo>
                    <a:pt x="100698" y="299952"/>
                    <a:pt x="42850" y="242104"/>
                    <a:pt x="42850" y="171401"/>
                  </a:cubicBezTo>
                  <a:cubicBezTo>
                    <a:pt x="42850" y="100698"/>
                    <a:pt x="100698" y="42850"/>
                    <a:pt x="171401" y="42850"/>
                  </a:cubicBezTo>
                  <a:cubicBezTo>
                    <a:pt x="188541" y="42850"/>
                    <a:pt x="204967" y="46421"/>
                    <a:pt x="219965" y="52135"/>
                  </a:cubicBezTo>
                  <a:lnTo>
                    <a:pt x="252103" y="19997"/>
                  </a:lnTo>
                  <a:cubicBezTo>
                    <a:pt x="227821" y="7142"/>
                    <a:pt x="200682" y="0"/>
                    <a:pt x="171401" y="0"/>
                  </a:cubicBezTo>
                  <a:cubicBezTo>
                    <a:pt x="77131" y="0"/>
                    <a:pt x="0" y="77131"/>
                    <a:pt x="0" y="171401"/>
                  </a:cubicBezTo>
                  <a:cubicBezTo>
                    <a:pt x="0" y="265672"/>
                    <a:pt x="77131" y="342803"/>
                    <a:pt x="171401" y="342803"/>
                  </a:cubicBezTo>
                  <a:cubicBezTo>
                    <a:pt x="265672" y="342803"/>
                    <a:pt x="342803" y="265672"/>
                    <a:pt x="342803" y="171401"/>
                  </a:cubicBezTo>
                  <a:cubicBezTo>
                    <a:pt x="342803" y="142120"/>
                    <a:pt x="335661" y="114982"/>
                    <a:pt x="322806" y="90700"/>
                  </a:cubicBezTo>
                  <a:lnTo>
                    <a:pt x="290668" y="122838"/>
                  </a:ln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35" name="Graphic 31" descr="Research">
            <a:extLst>
              <a:ext uri="{FF2B5EF4-FFF2-40B4-BE49-F238E27FC236}">
                <a16:creationId xmlns:a16="http://schemas.microsoft.com/office/drawing/2014/main" id="{A3D7BA4A-CFA0-4F34-96A0-733F8076C8CB}"/>
              </a:ext>
            </a:extLst>
          </p:cNvPr>
          <p:cNvGrpSpPr/>
          <p:nvPr/>
        </p:nvGrpSpPr>
        <p:grpSpPr>
          <a:xfrm>
            <a:off x="6121302" y="3081661"/>
            <a:ext cx="685605" cy="685605"/>
            <a:chOff x="5524536" y="3139413"/>
            <a:chExt cx="685605" cy="685605"/>
          </a:xfrm>
          <a:effectLst>
            <a:outerShdw blurRad="50800" dist="38100" dir="2700000" algn="tl" rotWithShape="0">
              <a:prstClr val="black">
                <a:alpha val="40000"/>
              </a:prstClr>
            </a:outerShdw>
          </a:effectLst>
        </p:grpSpPr>
        <p:sp>
          <p:nvSpPr>
            <p:cNvPr id="36" name="Freeform: Shape 41">
              <a:extLst>
                <a:ext uri="{FF2B5EF4-FFF2-40B4-BE49-F238E27FC236}">
                  <a16:creationId xmlns:a16="http://schemas.microsoft.com/office/drawing/2014/main" id="{5E274EC2-F852-4D7B-A6CE-A8B18F7E8573}"/>
                </a:ext>
              </a:extLst>
            </p:cNvPr>
            <p:cNvSpPr/>
            <p:nvPr/>
          </p:nvSpPr>
          <p:spPr>
            <a:xfrm>
              <a:off x="5580237" y="3198685"/>
              <a:ext cx="565092" cy="565806"/>
            </a:xfrm>
            <a:custGeom>
              <a:avLst/>
              <a:gdLst>
                <a:gd name="connsiteX0" fmla="*/ 462073 w 565092"/>
                <a:gd name="connsiteY0" fmla="*/ 391370 h 565806"/>
                <a:gd name="connsiteX1" fmla="*/ 417795 w 565092"/>
                <a:gd name="connsiteY1" fmla="*/ 377801 h 565806"/>
                <a:gd name="connsiteX2" fmla="*/ 385657 w 565092"/>
                <a:gd name="connsiteY2" fmla="*/ 346377 h 565806"/>
                <a:gd name="connsiteX3" fmla="*/ 429935 w 565092"/>
                <a:gd name="connsiteY3" fmla="*/ 216398 h 565806"/>
                <a:gd name="connsiteX4" fmla="*/ 215684 w 565092"/>
                <a:gd name="connsiteY4" fmla="*/ 4 h 565806"/>
                <a:gd name="connsiteX5" fmla="*/ 4 w 565092"/>
                <a:gd name="connsiteY5" fmla="*/ 214256 h 565806"/>
                <a:gd name="connsiteX6" fmla="*/ 214256 w 565092"/>
                <a:gd name="connsiteY6" fmla="*/ 429935 h 565806"/>
                <a:gd name="connsiteX7" fmla="*/ 345663 w 565092"/>
                <a:gd name="connsiteY7" fmla="*/ 385657 h 565806"/>
                <a:gd name="connsiteX8" fmla="*/ 377087 w 565092"/>
                <a:gd name="connsiteY8" fmla="*/ 417080 h 565806"/>
                <a:gd name="connsiteX9" fmla="*/ 390656 w 565092"/>
                <a:gd name="connsiteY9" fmla="*/ 462073 h 565806"/>
                <a:gd name="connsiteX10" fmla="*/ 479927 w 565092"/>
                <a:gd name="connsiteY10" fmla="*/ 551345 h 565806"/>
                <a:gd name="connsiteX11" fmla="*/ 550630 w 565092"/>
                <a:gd name="connsiteY11" fmla="*/ 551345 h 565806"/>
                <a:gd name="connsiteX12" fmla="*/ 550630 w 565092"/>
                <a:gd name="connsiteY12" fmla="*/ 480642 h 565806"/>
                <a:gd name="connsiteX13" fmla="*/ 462073 w 565092"/>
                <a:gd name="connsiteY13" fmla="*/ 391370 h 565806"/>
                <a:gd name="connsiteX14" fmla="*/ 215684 w 565092"/>
                <a:gd name="connsiteY14" fmla="*/ 387085 h 565806"/>
                <a:gd name="connsiteX15" fmla="*/ 44283 w 565092"/>
                <a:gd name="connsiteY15" fmla="*/ 215684 h 565806"/>
                <a:gd name="connsiteX16" fmla="*/ 215684 w 565092"/>
                <a:gd name="connsiteY16" fmla="*/ 44283 h 565806"/>
                <a:gd name="connsiteX17" fmla="*/ 387085 w 565092"/>
                <a:gd name="connsiteY17" fmla="*/ 215684 h 565806"/>
                <a:gd name="connsiteX18" fmla="*/ 215684 w 565092"/>
                <a:gd name="connsiteY18" fmla="*/ 387085 h 56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5092" h="565806">
                  <a:moveTo>
                    <a:pt x="462073" y="391370"/>
                  </a:moveTo>
                  <a:cubicBezTo>
                    <a:pt x="450646" y="379943"/>
                    <a:pt x="433506" y="374230"/>
                    <a:pt x="417795" y="377801"/>
                  </a:cubicBezTo>
                  <a:lnTo>
                    <a:pt x="385657" y="346377"/>
                  </a:lnTo>
                  <a:cubicBezTo>
                    <a:pt x="414224" y="309240"/>
                    <a:pt x="429935" y="263533"/>
                    <a:pt x="429935" y="216398"/>
                  </a:cubicBezTo>
                  <a:cubicBezTo>
                    <a:pt x="430650" y="97131"/>
                    <a:pt x="334236" y="718"/>
                    <a:pt x="215684" y="4"/>
                  </a:cubicBezTo>
                  <a:cubicBezTo>
                    <a:pt x="97131" y="-710"/>
                    <a:pt x="718" y="95703"/>
                    <a:pt x="4" y="214256"/>
                  </a:cubicBezTo>
                  <a:cubicBezTo>
                    <a:pt x="-710" y="332808"/>
                    <a:pt x="95703" y="429221"/>
                    <a:pt x="214256" y="429935"/>
                  </a:cubicBezTo>
                  <a:cubicBezTo>
                    <a:pt x="261391" y="429935"/>
                    <a:pt x="307812" y="414224"/>
                    <a:pt x="345663" y="385657"/>
                  </a:cubicBezTo>
                  <a:lnTo>
                    <a:pt x="377087" y="417080"/>
                  </a:lnTo>
                  <a:cubicBezTo>
                    <a:pt x="374230" y="433506"/>
                    <a:pt x="379229" y="449932"/>
                    <a:pt x="390656" y="462073"/>
                  </a:cubicBezTo>
                  <a:lnTo>
                    <a:pt x="479927" y="551345"/>
                  </a:lnTo>
                  <a:cubicBezTo>
                    <a:pt x="499210" y="570627"/>
                    <a:pt x="531348" y="570627"/>
                    <a:pt x="550630" y="551345"/>
                  </a:cubicBezTo>
                  <a:cubicBezTo>
                    <a:pt x="569913" y="532062"/>
                    <a:pt x="569913" y="499924"/>
                    <a:pt x="550630" y="480642"/>
                  </a:cubicBezTo>
                  <a:lnTo>
                    <a:pt x="462073" y="391370"/>
                  </a:lnTo>
                  <a:close/>
                  <a:moveTo>
                    <a:pt x="215684" y="387085"/>
                  </a:moveTo>
                  <a:cubicBezTo>
                    <a:pt x="120699" y="387085"/>
                    <a:pt x="44283" y="310669"/>
                    <a:pt x="44283" y="215684"/>
                  </a:cubicBezTo>
                  <a:cubicBezTo>
                    <a:pt x="44283" y="120699"/>
                    <a:pt x="120699" y="44283"/>
                    <a:pt x="215684" y="44283"/>
                  </a:cubicBezTo>
                  <a:cubicBezTo>
                    <a:pt x="310669" y="44283"/>
                    <a:pt x="387085" y="120699"/>
                    <a:pt x="387085" y="215684"/>
                  </a:cubicBezTo>
                  <a:cubicBezTo>
                    <a:pt x="387085" y="309955"/>
                    <a:pt x="309955" y="387085"/>
                    <a:pt x="215684" y="387085"/>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37" name="Freeform: Shape 42">
              <a:extLst>
                <a:ext uri="{FF2B5EF4-FFF2-40B4-BE49-F238E27FC236}">
                  <a16:creationId xmlns:a16="http://schemas.microsoft.com/office/drawing/2014/main" id="{A96EFB44-886E-4418-858E-449A2DF639D0}"/>
                </a:ext>
              </a:extLst>
            </p:cNvPr>
            <p:cNvSpPr/>
            <p:nvPr/>
          </p:nvSpPr>
          <p:spPr>
            <a:xfrm>
              <a:off x="5642374" y="3304827"/>
              <a:ext cx="307808" cy="225951"/>
            </a:xfrm>
            <a:custGeom>
              <a:avLst/>
              <a:gdLst>
                <a:gd name="connsiteX0" fmla="*/ 307094 w 307808"/>
                <a:gd name="connsiteY0" fmla="*/ 98829 h 225951"/>
                <a:gd name="connsiteX1" fmla="*/ 266386 w 307808"/>
                <a:gd name="connsiteY1" fmla="*/ 98829 h 225951"/>
                <a:gd name="connsiteX2" fmla="*/ 257102 w 307808"/>
                <a:gd name="connsiteY2" fmla="*/ 104543 h 225951"/>
                <a:gd name="connsiteX3" fmla="*/ 229963 w 307808"/>
                <a:gd name="connsiteY3" fmla="*/ 133824 h 225951"/>
                <a:gd name="connsiteX4" fmla="*/ 207110 w 307808"/>
                <a:gd name="connsiteY4" fmla="*/ 54551 h 225951"/>
                <a:gd name="connsiteX5" fmla="*/ 191398 w 307808"/>
                <a:gd name="connsiteY5" fmla="*/ 45981 h 225951"/>
                <a:gd name="connsiteX6" fmla="*/ 182828 w 307808"/>
                <a:gd name="connsiteY6" fmla="*/ 53837 h 225951"/>
                <a:gd name="connsiteX7" fmla="*/ 139978 w 307808"/>
                <a:gd name="connsiteY7" fmla="*/ 167390 h 225951"/>
                <a:gd name="connsiteX8" fmla="*/ 110697 w 307808"/>
                <a:gd name="connsiteY8" fmla="*/ 10272 h 225951"/>
                <a:gd name="connsiteX9" fmla="*/ 96413 w 307808"/>
                <a:gd name="connsiteY9" fmla="*/ 274 h 225951"/>
                <a:gd name="connsiteX10" fmla="*/ 86415 w 307808"/>
                <a:gd name="connsiteY10" fmla="*/ 8844 h 225951"/>
                <a:gd name="connsiteX11" fmla="*/ 55705 w 307808"/>
                <a:gd name="connsiteY11" fmla="*/ 98829 h 225951"/>
                <a:gd name="connsiteX12" fmla="*/ 0 w 307808"/>
                <a:gd name="connsiteY12" fmla="*/ 98829 h 225951"/>
                <a:gd name="connsiteX13" fmla="*/ 0 w 307808"/>
                <a:gd name="connsiteY13" fmla="*/ 127396 h 225951"/>
                <a:gd name="connsiteX14" fmla="*/ 64990 w 307808"/>
                <a:gd name="connsiteY14" fmla="*/ 127396 h 225951"/>
                <a:gd name="connsiteX15" fmla="*/ 77131 w 307808"/>
                <a:gd name="connsiteY15" fmla="*/ 116684 h 225951"/>
                <a:gd name="connsiteX16" fmla="*/ 94985 w 307808"/>
                <a:gd name="connsiteY16" fmla="*/ 62407 h 225951"/>
                <a:gd name="connsiteX17" fmla="*/ 123552 w 307808"/>
                <a:gd name="connsiteY17" fmla="*/ 215954 h 225951"/>
                <a:gd name="connsiteX18" fmla="*/ 134979 w 307808"/>
                <a:gd name="connsiteY18" fmla="*/ 225952 h 225951"/>
                <a:gd name="connsiteX19" fmla="*/ 136407 w 307808"/>
                <a:gd name="connsiteY19" fmla="*/ 225952 h 225951"/>
                <a:gd name="connsiteX20" fmla="*/ 148548 w 307808"/>
                <a:gd name="connsiteY20" fmla="*/ 218096 h 225951"/>
                <a:gd name="connsiteX21" fmla="*/ 194255 w 307808"/>
                <a:gd name="connsiteY21" fmla="*/ 98115 h 225951"/>
                <a:gd name="connsiteX22" fmla="*/ 212823 w 307808"/>
                <a:gd name="connsiteY22" fmla="*/ 162391 h 225951"/>
                <a:gd name="connsiteX23" fmla="*/ 228535 w 307808"/>
                <a:gd name="connsiteY23" fmla="*/ 170961 h 225951"/>
                <a:gd name="connsiteX24" fmla="*/ 234248 w 307808"/>
                <a:gd name="connsiteY24" fmla="*/ 167390 h 225951"/>
                <a:gd name="connsiteX25" fmla="*/ 272814 w 307808"/>
                <a:gd name="connsiteY25" fmla="*/ 127396 h 225951"/>
                <a:gd name="connsiteX26" fmla="*/ 307808 w 307808"/>
                <a:gd name="connsiteY26" fmla="*/ 127396 h 225951"/>
                <a:gd name="connsiteX27" fmla="*/ 307808 w 307808"/>
                <a:gd name="connsiteY27" fmla="*/ 98829 h 22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7808" h="225951">
                  <a:moveTo>
                    <a:pt x="307094" y="98829"/>
                  </a:moveTo>
                  <a:lnTo>
                    <a:pt x="266386" y="98829"/>
                  </a:lnTo>
                  <a:cubicBezTo>
                    <a:pt x="262815" y="99544"/>
                    <a:pt x="259244" y="101686"/>
                    <a:pt x="257102" y="104543"/>
                  </a:cubicBezTo>
                  <a:lnTo>
                    <a:pt x="229963" y="133824"/>
                  </a:lnTo>
                  <a:lnTo>
                    <a:pt x="207110" y="54551"/>
                  </a:lnTo>
                  <a:cubicBezTo>
                    <a:pt x="204967" y="48123"/>
                    <a:pt x="197826" y="43838"/>
                    <a:pt x="191398" y="45981"/>
                  </a:cubicBezTo>
                  <a:cubicBezTo>
                    <a:pt x="187827" y="47409"/>
                    <a:pt x="184256" y="49552"/>
                    <a:pt x="182828" y="53837"/>
                  </a:cubicBezTo>
                  <a:lnTo>
                    <a:pt x="139978" y="167390"/>
                  </a:lnTo>
                  <a:lnTo>
                    <a:pt x="110697" y="10272"/>
                  </a:lnTo>
                  <a:cubicBezTo>
                    <a:pt x="109268" y="3130"/>
                    <a:pt x="102841" y="-1155"/>
                    <a:pt x="96413" y="274"/>
                  </a:cubicBezTo>
                  <a:cubicBezTo>
                    <a:pt x="92128" y="988"/>
                    <a:pt x="88557" y="4559"/>
                    <a:pt x="86415" y="8844"/>
                  </a:cubicBezTo>
                  <a:lnTo>
                    <a:pt x="55705" y="98829"/>
                  </a:lnTo>
                  <a:lnTo>
                    <a:pt x="0" y="98829"/>
                  </a:lnTo>
                  <a:lnTo>
                    <a:pt x="0" y="127396"/>
                  </a:lnTo>
                  <a:lnTo>
                    <a:pt x="64990" y="127396"/>
                  </a:lnTo>
                  <a:cubicBezTo>
                    <a:pt x="70703" y="126682"/>
                    <a:pt x="75702" y="122397"/>
                    <a:pt x="77131" y="116684"/>
                  </a:cubicBezTo>
                  <a:lnTo>
                    <a:pt x="94985" y="62407"/>
                  </a:lnTo>
                  <a:lnTo>
                    <a:pt x="123552" y="215954"/>
                  </a:lnTo>
                  <a:cubicBezTo>
                    <a:pt x="124266" y="221667"/>
                    <a:pt x="129265" y="225952"/>
                    <a:pt x="134979" y="225952"/>
                  </a:cubicBezTo>
                  <a:lnTo>
                    <a:pt x="136407" y="225952"/>
                  </a:lnTo>
                  <a:cubicBezTo>
                    <a:pt x="141406" y="225952"/>
                    <a:pt x="146405" y="223095"/>
                    <a:pt x="148548" y="218096"/>
                  </a:cubicBezTo>
                  <a:lnTo>
                    <a:pt x="194255" y="98115"/>
                  </a:lnTo>
                  <a:lnTo>
                    <a:pt x="212823" y="162391"/>
                  </a:lnTo>
                  <a:cubicBezTo>
                    <a:pt x="214966" y="168818"/>
                    <a:pt x="221393" y="173103"/>
                    <a:pt x="228535" y="170961"/>
                  </a:cubicBezTo>
                  <a:cubicBezTo>
                    <a:pt x="230678" y="170247"/>
                    <a:pt x="232820" y="168818"/>
                    <a:pt x="234248" y="167390"/>
                  </a:cubicBezTo>
                  <a:lnTo>
                    <a:pt x="272814" y="127396"/>
                  </a:lnTo>
                  <a:lnTo>
                    <a:pt x="307808" y="127396"/>
                  </a:lnTo>
                  <a:lnTo>
                    <a:pt x="307808" y="98829"/>
                  </a:ln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grpSp>
        <p:nvGrpSpPr>
          <p:cNvPr id="38" name="Graphic 28" descr="Boardroom">
            <a:extLst>
              <a:ext uri="{FF2B5EF4-FFF2-40B4-BE49-F238E27FC236}">
                <a16:creationId xmlns:a16="http://schemas.microsoft.com/office/drawing/2014/main" id="{B20A9ADC-2612-44BB-8851-026C6791210E}"/>
              </a:ext>
            </a:extLst>
          </p:cNvPr>
          <p:cNvGrpSpPr/>
          <p:nvPr/>
        </p:nvGrpSpPr>
        <p:grpSpPr>
          <a:xfrm>
            <a:off x="7965157" y="3647036"/>
            <a:ext cx="685605" cy="685605"/>
            <a:chOff x="7368391" y="3704788"/>
            <a:chExt cx="685605" cy="685605"/>
          </a:xfrm>
          <a:effectLst>
            <a:outerShdw blurRad="50800" dist="38100" dir="2700000" algn="tl" rotWithShape="0">
              <a:prstClr val="black">
                <a:alpha val="40000"/>
              </a:prstClr>
            </a:outerShdw>
          </a:effectLst>
        </p:grpSpPr>
        <p:sp>
          <p:nvSpPr>
            <p:cNvPr id="39" name="Freeform: Shape 44">
              <a:extLst>
                <a:ext uri="{FF2B5EF4-FFF2-40B4-BE49-F238E27FC236}">
                  <a16:creationId xmlns:a16="http://schemas.microsoft.com/office/drawing/2014/main" id="{273981C2-4733-4601-AF08-F7888F01AA9F}"/>
                </a:ext>
              </a:extLst>
            </p:cNvPr>
            <p:cNvSpPr/>
            <p:nvPr/>
          </p:nvSpPr>
          <p:spPr>
            <a:xfrm>
              <a:off x="7482658" y="3863262"/>
              <a:ext cx="71417" cy="71417"/>
            </a:xfrm>
            <a:custGeom>
              <a:avLst/>
              <a:gdLst>
                <a:gd name="connsiteX0" fmla="*/ 35709 w 71417"/>
                <a:gd name="connsiteY0" fmla="*/ 71417 h 71417"/>
                <a:gd name="connsiteX1" fmla="*/ 71417 w 71417"/>
                <a:gd name="connsiteY1" fmla="*/ 35709 h 71417"/>
                <a:gd name="connsiteX2" fmla="*/ 35709 w 71417"/>
                <a:gd name="connsiteY2" fmla="*/ 0 h 71417"/>
                <a:gd name="connsiteX3" fmla="*/ 0 w 71417"/>
                <a:gd name="connsiteY3" fmla="*/ 35709 h 71417"/>
                <a:gd name="connsiteX4" fmla="*/ 35709 w 71417"/>
                <a:gd name="connsiteY4" fmla="*/ 71417 h 7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17" h="71417">
                  <a:moveTo>
                    <a:pt x="35709" y="71417"/>
                  </a:moveTo>
                  <a:cubicBezTo>
                    <a:pt x="55430" y="71417"/>
                    <a:pt x="71417" y="55430"/>
                    <a:pt x="71417" y="35709"/>
                  </a:cubicBezTo>
                  <a:cubicBezTo>
                    <a:pt x="71417" y="15987"/>
                    <a:pt x="55430" y="0"/>
                    <a:pt x="35709" y="0"/>
                  </a:cubicBezTo>
                  <a:cubicBezTo>
                    <a:pt x="15987" y="0"/>
                    <a:pt x="0" y="15987"/>
                    <a:pt x="0" y="35709"/>
                  </a:cubicBezTo>
                  <a:cubicBezTo>
                    <a:pt x="0" y="55430"/>
                    <a:pt x="15987" y="71417"/>
                    <a:pt x="35709" y="71417"/>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0" name="Freeform: Shape 45">
              <a:extLst>
                <a:ext uri="{FF2B5EF4-FFF2-40B4-BE49-F238E27FC236}">
                  <a16:creationId xmlns:a16="http://schemas.microsoft.com/office/drawing/2014/main" id="{FA176C84-BC35-4C50-B500-EDBABF01BB9A}"/>
                </a:ext>
              </a:extLst>
            </p:cNvPr>
            <p:cNvSpPr/>
            <p:nvPr/>
          </p:nvSpPr>
          <p:spPr>
            <a:xfrm>
              <a:off x="7483152" y="3943899"/>
              <a:ext cx="160194" cy="283805"/>
            </a:xfrm>
            <a:custGeom>
              <a:avLst/>
              <a:gdLst>
                <a:gd name="connsiteX0" fmla="*/ 81778 w 160194"/>
                <a:gd name="connsiteY0" fmla="*/ 71696 h 283805"/>
                <a:gd name="connsiteX1" fmla="*/ 92348 w 160194"/>
                <a:gd name="connsiteY1" fmla="*/ 75124 h 283805"/>
                <a:gd name="connsiteX2" fmla="*/ 142340 w 160194"/>
                <a:gd name="connsiteY2" fmla="*/ 75124 h 283805"/>
                <a:gd name="connsiteX3" fmla="*/ 160194 w 160194"/>
                <a:gd name="connsiteY3" fmla="*/ 57270 h 283805"/>
                <a:gd name="connsiteX4" fmla="*/ 142340 w 160194"/>
                <a:gd name="connsiteY4" fmla="*/ 39416 h 283805"/>
                <a:gd name="connsiteX5" fmla="*/ 98204 w 160194"/>
                <a:gd name="connsiteY5" fmla="*/ 39416 h 283805"/>
                <a:gd name="connsiteX6" fmla="*/ 64210 w 160194"/>
                <a:gd name="connsiteY6" fmla="*/ 14491 h 283805"/>
                <a:gd name="connsiteX7" fmla="*/ 31929 w 160194"/>
                <a:gd name="connsiteY7" fmla="*/ 208 h 283805"/>
                <a:gd name="connsiteX8" fmla="*/ 6 w 160194"/>
                <a:gd name="connsiteY8" fmla="*/ 36987 h 283805"/>
                <a:gd name="connsiteX9" fmla="*/ 6 w 160194"/>
                <a:gd name="connsiteY9" fmla="*/ 139400 h 283805"/>
                <a:gd name="connsiteX10" fmla="*/ 35714 w 160194"/>
                <a:gd name="connsiteY10" fmla="*/ 175108 h 283805"/>
                <a:gd name="connsiteX11" fmla="*/ 70923 w 160194"/>
                <a:gd name="connsiteY11" fmla="*/ 175108 h 283805"/>
                <a:gd name="connsiteX12" fmla="*/ 70923 w 160194"/>
                <a:gd name="connsiteY12" fmla="*/ 175108 h 283805"/>
                <a:gd name="connsiteX13" fmla="*/ 113773 w 160194"/>
                <a:gd name="connsiteY13" fmla="*/ 175108 h 283805"/>
                <a:gd name="connsiteX14" fmla="*/ 113773 w 160194"/>
                <a:gd name="connsiteY14" fmla="*/ 265951 h 283805"/>
                <a:gd name="connsiteX15" fmla="*/ 131628 w 160194"/>
                <a:gd name="connsiteY15" fmla="*/ 283805 h 283805"/>
                <a:gd name="connsiteX16" fmla="*/ 149482 w 160194"/>
                <a:gd name="connsiteY16" fmla="*/ 265951 h 283805"/>
                <a:gd name="connsiteX17" fmla="*/ 149482 w 160194"/>
                <a:gd name="connsiteY17" fmla="*/ 157040 h 283805"/>
                <a:gd name="connsiteX18" fmla="*/ 131628 w 160194"/>
                <a:gd name="connsiteY18" fmla="*/ 139185 h 283805"/>
                <a:gd name="connsiteX19" fmla="*/ 70923 w 160194"/>
                <a:gd name="connsiteY19" fmla="*/ 139185 h 283805"/>
                <a:gd name="connsiteX20" fmla="*/ 70923 w 160194"/>
                <a:gd name="connsiteY20" fmla="*/ 63626 h 28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0194" h="283805">
                  <a:moveTo>
                    <a:pt x="81778" y="71696"/>
                  </a:moveTo>
                  <a:cubicBezTo>
                    <a:pt x="84856" y="73916"/>
                    <a:pt x="88553" y="75116"/>
                    <a:pt x="92348" y="75124"/>
                  </a:cubicBezTo>
                  <a:lnTo>
                    <a:pt x="142340" y="75124"/>
                  </a:lnTo>
                  <a:cubicBezTo>
                    <a:pt x="152201" y="75124"/>
                    <a:pt x="160194" y="67130"/>
                    <a:pt x="160194" y="57270"/>
                  </a:cubicBezTo>
                  <a:cubicBezTo>
                    <a:pt x="160194" y="47409"/>
                    <a:pt x="152201" y="39416"/>
                    <a:pt x="142340" y="39416"/>
                  </a:cubicBezTo>
                  <a:lnTo>
                    <a:pt x="98204" y="39416"/>
                  </a:lnTo>
                  <a:lnTo>
                    <a:pt x="64210" y="14491"/>
                  </a:lnTo>
                  <a:cubicBezTo>
                    <a:pt x="56786" y="4290"/>
                    <a:pt x="44471" y="-1159"/>
                    <a:pt x="31929" y="208"/>
                  </a:cubicBezTo>
                  <a:cubicBezTo>
                    <a:pt x="13451" y="2505"/>
                    <a:pt x="-319" y="18370"/>
                    <a:pt x="6" y="36987"/>
                  </a:cubicBezTo>
                  <a:lnTo>
                    <a:pt x="6" y="139400"/>
                  </a:lnTo>
                  <a:cubicBezTo>
                    <a:pt x="6" y="159121"/>
                    <a:pt x="15993" y="175108"/>
                    <a:pt x="35714" y="175108"/>
                  </a:cubicBezTo>
                  <a:lnTo>
                    <a:pt x="70923" y="175108"/>
                  </a:lnTo>
                  <a:lnTo>
                    <a:pt x="70923" y="175108"/>
                  </a:lnTo>
                  <a:lnTo>
                    <a:pt x="113773" y="175108"/>
                  </a:lnTo>
                  <a:lnTo>
                    <a:pt x="113773" y="265951"/>
                  </a:lnTo>
                  <a:cubicBezTo>
                    <a:pt x="113773" y="275811"/>
                    <a:pt x="121767" y="283805"/>
                    <a:pt x="131628" y="283805"/>
                  </a:cubicBezTo>
                  <a:cubicBezTo>
                    <a:pt x="141488" y="283805"/>
                    <a:pt x="149482" y="275811"/>
                    <a:pt x="149482" y="265951"/>
                  </a:cubicBezTo>
                  <a:lnTo>
                    <a:pt x="149482" y="157040"/>
                  </a:lnTo>
                  <a:cubicBezTo>
                    <a:pt x="149482" y="147179"/>
                    <a:pt x="141488" y="139185"/>
                    <a:pt x="131628" y="139185"/>
                  </a:cubicBezTo>
                  <a:lnTo>
                    <a:pt x="70923" y="139185"/>
                  </a:lnTo>
                  <a:lnTo>
                    <a:pt x="70923" y="63626"/>
                  </a:ln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1" name="Freeform: Shape 46">
              <a:extLst>
                <a:ext uri="{FF2B5EF4-FFF2-40B4-BE49-F238E27FC236}">
                  <a16:creationId xmlns:a16="http://schemas.microsoft.com/office/drawing/2014/main" id="{60BCE5BF-B251-4C30-AF78-08B810CA9A02}"/>
                </a:ext>
              </a:extLst>
            </p:cNvPr>
            <p:cNvSpPr/>
            <p:nvPr/>
          </p:nvSpPr>
          <p:spPr>
            <a:xfrm>
              <a:off x="7868311" y="3863262"/>
              <a:ext cx="71417" cy="71417"/>
            </a:xfrm>
            <a:custGeom>
              <a:avLst/>
              <a:gdLst>
                <a:gd name="connsiteX0" fmla="*/ 35709 w 71417"/>
                <a:gd name="connsiteY0" fmla="*/ 71417 h 71417"/>
                <a:gd name="connsiteX1" fmla="*/ 71417 w 71417"/>
                <a:gd name="connsiteY1" fmla="*/ 35709 h 71417"/>
                <a:gd name="connsiteX2" fmla="*/ 35709 w 71417"/>
                <a:gd name="connsiteY2" fmla="*/ 0 h 71417"/>
                <a:gd name="connsiteX3" fmla="*/ 0 w 71417"/>
                <a:gd name="connsiteY3" fmla="*/ 35709 h 71417"/>
                <a:gd name="connsiteX4" fmla="*/ 35709 w 71417"/>
                <a:gd name="connsiteY4" fmla="*/ 71417 h 7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17" h="71417">
                  <a:moveTo>
                    <a:pt x="35709" y="71417"/>
                  </a:moveTo>
                  <a:cubicBezTo>
                    <a:pt x="55430" y="71417"/>
                    <a:pt x="71417" y="55430"/>
                    <a:pt x="71417" y="35709"/>
                  </a:cubicBezTo>
                  <a:cubicBezTo>
                    <a:pt x="71417" y="15987"/>
                    <a:pt x="55430" y="0"/>
                    <a:pt x="35709" y="0"/>
                  </a:cubicBezTo>
                  <a:cubicBezTo>
                    <a:pt x="15987" y="0"/>
                    <a:pt x="0" y="15987"/>
                    <a:pt x="0" y="35709"/>
                  </a:cubicBezTo>
                  <a:cubicBezTo>
                    <a:pt x="0" y="55430"/>
                    <a:pt x="15987" y="71417"/>
                    <a:pt x="35709" y="71417"/>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2" name="Freeform: Shape 47">
              <a:extLst>
                <a:ext uri="{FF2B5EF4-FFF2-40B4-BE49-F238E27FC236}">
                  <a16:creationId xmlns:a16="http://schemas.microsoft.com/office/drawing/2014/main" id="{3571E81B-DAD1-4226-909B-2E2E25B22E7C}"/>
                </a:ext>
              </a:extLst>
            </p:cNvPr>
            <p:cNvSpPr/>
            <p:nvPr/>
          </p:nvSpPr>
          <p:spPr>
            <a:xfrm>
              <a:off x="7779039" y="3943542"/>
              <a:ext cx="160051" cy="284162"/>
            </a:xfrm>
            <a:custGeom>
              <a:avLst/>
              <a:gdLst>
                <a:gd name="connsiteX0" fmla="*/ 128265 w 160051"/>
                <a:gd name="connsiteY0" fmla="*/ 208 h 284162"/>
                <a:gd name="connsiteX1" fmla="*/ 95985 w 160051"/>
                <a:gd name="connsiteY1" fmla="*/ 14491 h 284162"/>
                <a:gd name="connsiteX2" fmla="*/ 61990 w 160051"/>
                <a:gd name="connsiteY2" fmla="*/ 39773 h 284162"/>
                <a:gd name="connsiteX3" fmla="*/ 17854 w 160051"/>
                <a:gd name="connsiteY3" fmla="*/ 39773 h 284162"/>
                <a:gd name="connsiteX4" fmla="*/ 0 w 160051"/>
                <a:gd name="connsiteY4" fmla="*/ 57627 h 284162"/>
                <a:gd name="connsiteX5" fmla="*/ 17854 w 160051"/>
                <a:gd name="connsiteY5" fmla="*/ 75481 h 284162"/>
                <a:gd name="connsiteX6" fmla="*/ 67846 w 160051"/>
                <a:gd name="connsiteY6" fmla="*/ 75481 h 284162"/>
                <a:gd name="connsiteX7" fmla="*/ 78416 w 160051"/>
                <a:gd name="connsiteY7" fmla="*/ 72053 h 284162"/>
                <a:gd name="connsiteX8" fmla="*/ 89271 w 160051"/>
                <a:gd name="connsiteY8" fmla="*/ 63983 h 284162"/>
                <a:gd name="connsiteX9" fmla="*/ 89271 w 160051"/>
                <a:gd name="connsiteY9" fmla="*/ 139757 h 284162"/>
                <a:gd name="connsiteX10" fmla="*/ 28781 w 160051"/>
                <a:gd name="connsiteY10" fmla="*/ 139757 h 284162"/>
                <a:gd name="connsiteX11" fmla="*/ 10927 w 160051"/>
                <a:gd name="connsiteY11" fmla="*/ 157611 h 284162"/>
                <a:gd name="connsiteX12" fmla="*/ 10927 w 160051"/>
                <a:gd name="connsiteY12" fmla="*/ 266308 h 284162"/>
                <a:gd name="connsiteX13" fmla="*/ 28781 w 160051"/>
                <a:gd name="connsiteY13" fmla="*/ 284162 h 284162"/>
                <a:gd name="connsiteX14" fmla="*/ 46635 w 160051"/>
                <a:gd name="connsiteY14" fmla="*/ 266308 h 284162"/>
                <a:gd name="connsiteX15" fmla="*/ 46635 w 160051"/>
                <a:gd name="connsiteY15" fmla="*/ 175465 h 284162"/>
                <a:gd name="connsiteX16" fmla="*/ 89486 w 160051"/>
                <a:gd name="connsiteY16" fmla="*/ 175465 h 284162"/>
                <a:gd name="connsiteX17" fmla="*/ 89486 w 160051"/>
                <a:gd name="connsiteY17" fmla="*/ 175465 h 284162"/>
                <a:gd name="connsiteX18" fmla="*/ 124337 w 160051"/>
                <a:gd name="connsiteY18" fmla="*/ 175465 h 284162"/>
                <a:gd name="connsiteX19" fmla="*/ 160046 w 160051"/>
                <a:gd name="connsiteY19" fmla="*/ 139757 h 284162"/>
                <a:gd name="connsiteX20" fmla="*/ 160046 w 160051"/>
                <a:gd name="connsiteY20" fmla="*/ 36987 h 284162"/>
                <a:gd name="connsiteX21" fmla="*/ 128265 w 160051"/>
                <a:gd name="connsiteY21" fmla="*/ 208 h 284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051" h="284162">
                  <a:moveTo>
                    <a:pt x="128265" y="208"/>
                  </a:moveTo>
                  <a:cubicBezTo>
                    <a:pt x="115723" y="-1159"/>
                    <a:pt x="103409" y="4290"/>
                    <a:pt x="95985" y="14491"/>
                  </a:cubicBezTo>
                  <a:lnTo>
                    <a:pt x="61990" y="39773"/>
                  </a:lnTo>
                  <a:lnTo>
                    <a:pt x="17854" y="39773"/>
                  </a:lnTo>
                  <a:cubicBezTo>
                    <a:pt x="7994" y="39773"/>
                    <a:pt x="0" y="47766"/>
                    <a:pt x="0" y="57627"/>
                  </a:cubicBezTo>
                  <a:cubicBezTo>
                    <a:pt x="0" y="67488"/>
                    <a:pt x="7994" y="75481"/>
                    <a:pt x="17854" y="75481"/>
                  </a:cubicBezTo>
                  <a:lnTo>
                    <a:pt x="67846" y="75481"/>
                  </a:lnTo>
                  <a:cubicBezTo>
                    <a:pt x="71641" y="75473"/>
                    <a:pt x="75338" y="74274"/>
                    <a:pt x="78416" y="72053"/>
                  </a:cubicBezTo>
                  <a:lnTo>
                    <a:pt x="89271" y="63983"/>
                  </a:lnTo>
                  <a:lnTo>
                    <a:pt x="89271" y="139757"/>
                  </a:lnTo>
                  <a:lnTo>
                    <a:pt x="28781" y="139757"/>
                  </a:lnTo>
                  <a:cubicBezTo>
                    <a:pt x="18921" y="139757"/>
                    <a:pt x="10927" y="147750"/>
                    <a:pt x="10927" y="157611"/>
                  </a:cubicBezTo>
                  <a:lnTo>
                    <a:pt x="10927" y="266308"/>
                  </a:lnTo>
                  <a:cubicBezTo>
                    <a:pt x="10927" y="276169"/>
                    <a:pt x="18921" y="284162"/>
                    <a:pt x="28781" y="284162"/>
                  </a:cubicBezTo>
                  <a:cubicBezTo>
                    <a:pt x="38642" y="284162"/>
                    <a:pt x="46635" y="276169"/>
                    <a:pt x="46635" y="266308"/>
                  </a:cubicBezTo>
                  <a:lnTo>
                    <a:pt x="46635" y="175465"/>
                  </a:lnTo>
                  <a:lnTo>
                    <a:pt x="89486" y="175465"/>
                  </a:lnTo>
                  <a:lnTo>
                    <a:pt x="89486" y="175465"/>
                  </a:lnTo>
                  <a:lnTo>
                    <a:pt x="124337" y="175465"/>
                  </a:lnTo>
                  <a:cubicBezTo>
                    <a:pt x="144058" y="175465"/>
                    <a:pt x="160046" y="159478"/>
                    <a:pt x="160046" y="139757"/>
                  </a:cubicBezTo>
                  <a:lnTo>
                    <a:pt x="160046" y="36987"/>
                  </a:lnTo>
                  <a:cubicBezTo>
                    <a:pt x="160379" y="18417"/>
                    <a:pt x="146687" y="2571"/>
                    <a:pt x="128265" y="208"/>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3" name="Freeform: Shape 48">
              <a:extLst>
                <a:ext uri="{FF2B5EF4-FFF2-40B4-BE49-F238E27FC236}">
                  <a16:creationId xmlns:a16="http://schemas.microsoft.com/office/drawing/2014/main" id="{0FEEEB21-904D-4DE0-B12D-28207A8609E4}"/>
                </a:ext>
              </a:extLst>
            </p:cNvPr>
            <p:cNvSpPr/>
            <p:nvPr/>
          </p:nvSpPr>
          <p:spPr>
            <a:xfrm>
              <a:off x="7575500" y="4033307"/>
              <a:ext cx="271385" cy="199968"/>
            </a:xfrm>
            <a:custGeom>
              <a:avLst/>
              <a:gdLst>
                <a:gd name="connsiteX0" fmla="*/ 257102 w 271385"/>
                <a:gd name="connsiteY0" fmla="*/ 0 h 199968"/>
                <a:gd name="connsiteX1" fmla="*/ 14283 w 271385"/>
                <a:gd name="connsiteY1" fmla="*/ 0 h 199968"/>
                <a:gd name="connsiteX2" fmla="*/ 0 w 271385"/>
                <a:gd name="connsiteY2" fmla="*/ 14283 h 199968"/>
                <a:gd name="connsiteX3" fmla="*/ 14283 w 271385"/>
                <a:gd name="connsiteY3" fmla="*/ 28567 h 199968"/>
                <a:gd name="connsiteX4" fmla="*/ 121409 w 271385"/>
                <a:gd name="connsiteY4" fmla="*/ 28567 h 199968"/>
                <a:gd name="connsiteX5" fmla="*/ 121409 w 271385"/>
                <a:gd name="connsiteY5" fmla="*/ 171401 h 199968"/>
                <a:gd name="connsiteX6" fmla="*/ 78559 w 271385"/>
                <a:gd name="connsiteY6" fmla="*/ 171401 h 199968"/>
                <a:gd name="connsiteX7" fmla="*/ 78559 w 271385"/>
                <a:gd name="connsiteY7" fmla="*/ 199968 h 199968"/>
                <a:gd name="connsiteX8" fmla="*/ 192826 w 271385"/>
                <a:gd name="connsiteY8" fmla="*/ 199968 h 199968"/>
                <a:gd name="connsiteX9" fmla="*/ 192826 w 271385"/>
                <a:gd name="connsiteY9" fmla="*/ 171401 h 199968"/>
                <a:gd name="connsiteX10" fmla="*/ 149976 w 271385"/>
                <a:gd name="connsiteY10" fmla="*/ 171401 h 199968"/>
                <a:gd name="connsiteX11" fmla="*/ 149976 w 271385"/>
                <a:gd name="connsiteY11" fmla="*/ 28567 h 199968"/>
                <a:gd name="connsiteX12" fmla="*/ 257102 w 271385"/>
                <a:gd name="connsiteY12" fmla="*/ 28567 h 199968"/>
                <a:gd name="connsiteX13" fmla="*/ 271385 w 271385"/>
                <a:gd name="connsiteY13" fmla="*/ 14283 h 199968"/>
                <a:gd name="connsiteX14" fmla="*/ 257102 w 271385"/>
                <a:gd name="connsiteY14" fmla="*/ 0 h 19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385" h="199968">
                  <a:moveTo>
                    <a:pt x="257102" y="0"/>
                  </a:moveTo>
                  <a:lnTo>
                    <a:pt x="14283" y="0"/>
                  </a:lnTo>
                  <a:cubicBezTo>
                    <a:pt x="6395" y="0"/>
                    <a:pt x="0" y="6395"/>
                    <a:pt x="0" y="14283"/>
                  </a:cubicBezTo>
                  <a:cubicBezTo>
                    <a:pt x="0" y="22172"/>
                    <a:pt x="6395" y="28567"/>
                    <a:pt x="14283" y="28567"/>
                  </a:cubicBezTo>
                  <a:lnTo>
                    <a:pt x="121409" y="28567"/>
                  </a:lnTo>
                  <a:lnTo>
                    <a:pt x="121409" y="171401"/>
                  </a:lnTo>
                  <a:lnTo>
                    <a:pt x="78559" y="171401"/>
                  </a:lnTo>
                  <a:lnTo>
                    <a:pt x="78559" y="199968"/>
                  </a:lnTo>
                  <a:lnTo>
                    <a:pt x="192826" y="199968"/>
                  </a:lnTo>
                  <a:lnTo>
                    <a:pt x="192826" y="171401"/>
                  </a:lnTo>
                  <a:lnTo>
                    <a:pt x="149976" y="171401"/>
                  </a:lnTo>
                  <a:lnTo>
                    <a:pt x="149976" y="28567"/>
                  </a:lnTo>
                  <a:lnTo>
                    <a:pt x="257102" y="28567"/>
                  </a:lnTo>
                  <a:cubicBezTo>
                    <a:pt x="264991" y="28567"/>
                    <a:pt x="271385" y="22172"/>
                    <a:pt x="271385" y="14283"/>
                  </a:cubicBezTo>
                  <a:cubicBezTo>
                    <a:pt x="271385" y="6395"/>
                    <a:pt x="264991" y="0"/>
                    <a:pt x="257102" y="0"/>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4" name="Freeform: Shape 49">
              <a:extLst>
                <a:ext uri="{FF2B5EF4-FFF2-40B4-BE49-F238E27FC236}">
                  <a16:creationId xmlns:a16="http://schemas.microsoft.com/office/drawing/2014/main" id="{A8D63AEB-5CC2-4392-84EC-8F25963A3F16}"/>
                </a:ext>
              </a:extLst>
            </p:cNvPr>
            <p:cNvSpPr/>
            <p:nvPr/>
          </p:nvSpPr>
          <p:spPr>
            <a:xfrm>
              <a:off x="7439808" y="3976173"/>
              <a:ext cx="142834" cy="257101"/>
            </a:xfrm>
            <a:custGeom>
              <a:avLst/>
              <a:gdLst>
                <a:gd name="connsiteX0" fmla="*/ 128551 w 142834"/>
                <a:gd name="connsiteY0" fmla="*/ 157118 h 257101"/>
                <a:gd name="connsiteX1" fmla="*/ 28567 w 142834"/>
                <a:gd name="connsiteY1" fmla="*/ 157118 h 257101"/>
                <a:gd name="connsiteX2" fmla="*/ 28567 w 142834"/>
                <a:gd name="connsiteY2" fmla="*/ 14283 h 257101"/>
                <a:gd name="connsiteX3" fmla="*/ 14283 w 142834"/>
                <a:gd name="connsiteY3" fmla="*/ 0 h 257101"/>
                <a:gd name="connsiteX4" fmla="*/ 0 w 142834"/>
                <a:gd name="connsiteY4" fmla="*/ 14283 h 257101"/>
                <a:gd name="connsiteX5" fmla="*/ 0 w 142834"/>
                <a:gd name="connsiteY5" fmla="*/ 171401 h 257101"/>
                <a:gd name="connsiteX6" fmla="*/ 14283 w 142834"/>
                <a:gd name="connsiteY6" fmla="*/ 185685 h 257101"/>
                <a:gd name="connsiteX7" fmla="*/ 57134 w 142834"/>
                <a:gd name="connsiteY7" fmla="*/ 185685 h 257101"/>
                <a:gd name="connsiteX8" fmla="*/ 57134 w 142834"/>
                <a:gd name="connsiteY8" fmla="*/ 228535 h 257101"/>
                <a:gd name="connsiteX9" fmla="*/ 28567 w 142834"/>
                <a:gd name="connsiteY9" fmla="*/ 228535 h 257101"/>
                <a:gd name="connsiteX10" fmla="*/ 28567 w 142834"/>
                <a:gd name="connsiteY10" fmla="*/ 257102 h 257101"/>
                <a:gd name="connsiteX11" fmla="*/ 114268 w 142834"/>
                <a:gd name="connsiteY11" fmla="*/ 257102 h 257101"/>
                <a:gd name="connsiteX12" fmla="*/ 114268 w 142834"/>
                <a:gd name="connsiteY12" fmla="*/ 228535 h 257101"/>
                <a:gd name="connsiteX13" fmla="*/ 85701 w 142834"/>
                <a:gd name="connsiteY13" fmla="*/ 228535 h 257101"/>
                <a:gd name="connsiteX14" fmla="*/ 85701 w 142834"/>
                <a:gd name="connsiteY14" fmla="*/ 185685 h 257101"/>
                <a:gd name="connsiteX15" fmla="*/ 128551 w 142834"/>
                <a:gd name="connsiteY15" fmla="*/ 185685 h 257101"/>
                <a:gd name="connsiteX16" fmla="*/ 142834 w 142834"/>
                <a:gd name="connsiteY16" fmla="*/ 171401 h 257101"/>
                <a:gd name="connsiteX17" fmla="*/ 128551 w 142834"/>
                <a:gd name="connsiteY17" fmla="*/ 157118 h 25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834" h="257101">
                  <a:moveTo>
                    <a:pt x="128551" y="157118"/>
                  </a:moveTo>
                  <a:lnTo>
                    <a:pt x="28567" y="157118"/>
                  </a:lnTo>
                  <a:lnTo>
                    <a:pt x="28567" y="14283"/>
                  </a:lnTo>
                  <a:cubicBezTo>
                    <a:pt x="28567" y="6395"/>
                    <a:pt x="22172" y="0"/>
                    <a:pt x="14283" y="0"/>
                  </a:cubicBezTo>
                  <a:cubicBezTo>
                    <a:pt x="6395" y="0"/>
                    <a:pt x="0" y="6395"/>
                    <a:pt x="0" y="14283"/>
                  </a:cubicBezTo>
                  <a:lnTo>
                    <a:pt x="0" y="171401"/>
                  </a:lnTo>
                  <a:cubicBezTo>
                    <a:pt x="0" y="179290"/>
                    <a:pt x="6395" y="185685"/>
                    <a:pt x="14283" y="185685"/>
                  </a:cubicBezTo>
                  <a:lnTo>
                    <a:pt x="57134" y="185685"/>
                  </a:lnTo>
                  <a:lnTo>
                    <a:pt x="57134" y="228535"/>
                  </a:lnTo>
                  <a:lnTo>
                    <a:pt x="28567" y="228535"/>
                  </a:lnTo>
                  <a:lnTo>
                    <a:pt x="28567" y="257102"/>
                  </a:lnTo>
                  <a:lnTo>
                    <a:pt x="114268" y="257102"/>
                  </a:lnTo>
                  <a:lnTo>
                    <a:pt x="114268" y="228535"/>
                  </a:lnTo>
                  <a:lnTo>
                    <a:pt x="85701" y="228535"/>
                  </a:lnTo>
                  <a:lnTo>
                    <a:pt x="85701" y="185685"/>
                  </a:lnTo>
                  <a:lnTo>
                    <a:pt x="128551" y="185685"/>
                  </a:lnTo>
                  <a:cubicBezTo>
                    <a:pt x="136440" y="185685"/>
                    <a:pt x="142834" y="179290"/>
                    <a:pt x="142834" y="171401"/>
                  </a:cubicBezTo>
                  <a:cubicBezTo>
                    <a:pt x="142834" y="163513"/>
                    <a:pt x="136440" y="157118"/>
                    <a:pt x="128551" y="157118"/>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
          <p:nvSpPr>
            <p:cNvPr id="45" name="Freeform: Shape 50">
              <a:extLst>
                <a:ext uri="{FF2B5EF4-FFF2-40B4-BE49-F238E27FC236}">
                  <a16:creationId xmlns:a16="http://schemas.microsoft.com/office/drawing/2014/main" id="{7C47057D-7333-4303-A5FB-C11230EC2C6D}"/>
                </a:ext>
              </a:extLst>
            </p:cNvPr>
            <p:cNvSpPr/>
            <p:nvPr/>
          </p:nvSpPr>
          <p:spPr>
            <a:xfrm>
              <a:off x="7839744" y="3979744"/>
              <a:ext cx="142834" cy="253531"/>
            </a:xfrm>
            <a:custGeom>
              <a:avLst/>
              <a:gdLst>
                <a:gd name="connsiteX0" fmla="*/ 128551 w 142834"/>
                <a:gd name="connsiteY0" fmla="*/ 0 h 253531"/>
                <a:gd name="connsiteX1" fmla="*/ 114268 w 142834"/>
                <a:gd name="connsiteY1" fmla="*/ 14283 h 253531"/>
                <a:gd name="connsiteX2" fmla="*/ 114268 w 142834"/>
                <a:gd name="connsiteY2" fmla="*/ 153547 h 253531"/>
                <a:gd name="connsiteX3" fmla="*/ 14283 w 142834"/>
                <a:gd name="connsiteY3" fmla="*/ 153547 h 253531"/>
                <a:gd name="connsiteX4" fmla="*/ 0 w 142834"/>
                <a:gd name="connsiteY4" fmla="*/ 167830 h 253531"/>
                <a:gd name="connsiteX5" fmla="*/ 14283 w 142834"/>
                <a:gd name="connsiteY5" fmla="*/ 182114 h 253531"/>
                <a:gd name="connsiteX6" fmla="*/ 57134 w 142834"/>
                <a:gd name="connsiteY6" fmla="*/ 182114 h 253531"/>
                <a:gd name="connsiteX7" fmla="*/ 57134 w 142834"/>
                <a:gd name="connsiteY7" fmla="*/ 224964 h 253531"/>
                <a:gd name="connsiteX8" fmla="*/ 28567 w 142834"/>
                <a:gd name="connsiteY8" fmla="*/ 224964 h 253531"/>
                <a:gd name="connsiteX9" fmla="*/ 28567 w 142834"/>
                <a:gd name="connsiteY9" fmla="*/ 253531 h 253531"/>
                <a:gd name="connsiteX10" fmla="*/ 114268 w 142834"/>
                <a:gd name="connsiteY10" fmla="*/ 253531 h 253531"/>
                <a:gd name="connsiteX11" fmla="*/ 114268 w 142834"/>
                <a:gd name="connsiteY11" fmla="*/ 224964 h 253531"/>
                <a:gd name="connsiteX12" fmla="*/ 85701 w 142834"/>
                <a:gd name="connsiteY12" fmla="*/ 224964 h 253531"/>
                <a:gd name="connsiteX13" fmla="*/ 85701 w 142834"/>
                <a:gd name="connsiteY13" fmla="*/ 182114 h 253531"/>
                <a:gd name="connsiteX14" fmla="*/ 128551 w 142834"/>
                <a:gd name="connsiteY14" fmla="*/ 182114 h 253531"/>
                <a:gd name="connsiteX15" fmla="*/ 142834 w 142834"/>
                <a:gd name="connsiteY15" fmla="*/ 167830 h 253531"/>
                <a:gd name="connsiteX16" fmla="*/ 142834 w 142834"/>
                <a:gd name="connsiteY16" fmla="*/ 14283 h 253531"/>
                <a:gd name="connsiteX17" fmla="*/ 128551 w 142834"/>
                <a:gd name="connsiteY17" fmla="*/ 0 h 2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834" h="253531">
                  <a:moveTo>
                    <a:pt x="128551" y="0"/>
                  </a:moveTo>
                  <a:cubicBezTo>
                    <a:pt x="120662" y="0"/>
                    <a:pt x="114268" y="6395"/>
                    <a:pt x="114268" y="14283"/>
                  </a:cubicBezTo>
                  <a:lnTo>
                    <a:pt x="114268" y="153547"/>
                  </a:lnTo>
                  <a:lnTo>
                    <a:pt x="14283" y="153547"/>
                  </a:lnTo>
                  <a:cubicBezTo>
                    <a:pt x="6395" y="153547"/>
                    <a:pt x="0" y="159942"/>
                    <a:pt x="0" y="167830"/>
                  </a:cubicBezTo>
                  <a:cubicBezTo>
                    <a:pt x="0" y="175719"/>
                    <a:pt x="6395" y="182114"/>
                    <a:pt x="14283" y="182114"/>
                  </a:cubicBezTo>
                  <a:lnTo>
                    <a:pt x="57134" y="182114"/>
                  </a:lnTo>
                  <a:lnTo>
                    <a:pt x="57134" y="224964"/>
                  </a:lnTo>
                  <a:lnTo>
                    <a:pt x="28567" y="224964"/>
                  </a:lnTo>
                  <a:lnTo>
                    <a:pt x="28567" y="253531"/>
                  </a:lnTo>
                  <a:lnTo>
                    <a:pt x="114268" y="253531"/>
                  </a:lnTo>
                  <a:lnTo>
                    <a:pt x="114268" y="224964"/>
                  </a:lnTo>
                  <a:lnTo>
                    <a:pt x="85701" y="224964"/>
                  </a:lnTo>
                  <a:lnTo>
                    <a:pt x="85701" y="182114"/>
                  </a:lnTo>
                  <a:lnTo>
                    <a:pt x="128551" y="182114"/>
                  </a:lnTo>
                  <a:cubicBezTo>
                    <a:pt x="136440" y="182114"/>
                    <a:pt x="142834" y="175719"/>
                    <a:pt x="142834" y="167830"/>
                  </a:cubicBezTo>
                  <a:lnTo>
                    <a:pt x="142834" y="14283"/>
                  </a:lnTo>
                  <a:cubicBezTo>
                    <a:pt x="142834" y="6395"/>
                    <a:pt x="136440" y="0"/>
                    <a:pt x="128551" y="0"/>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grpSp>
      <p:sp>
        <p:nvSpPr>
          <p:cNvPr id="46" name="Graphic 27" descr="Trophy">
            <a:extLst>
              <a:ext uri="{FF2B5EF4-FFF2-40B4-BE49-F238E27FC236}">
                <a16:creationId xmlns:a16="http://schemas.microsoft.com/office/drawing/2014/main" id="{FF9133D7-1D1E-4DCA-9002-3A573312105D}"/>
              </a:ext>
            </a:extLst>
          </p:cNvPr>
          <p:cNvSpPr/>
          <p:nvPr/>
        </p:nvSpPr>
        <p:spPr>
          <a:xfrm>
            <a:off x="9829581" y="3142365"/>
            <a:ext cx="499920" cy="563481"/>
          </a:xfrm>
          <a:custGeom>
            <a:avLst/>
            <a:gdLst>
              <a:gd name="connsiteX0" fmla="*/ 427789 w 499920"/>
              <a:gd name="connsiteY0" fmla="*/ 271385 h 563481"/>
              <a:gd name="connsiteX1" fmla="*/ 327805 w 499920"/>
              <a:gd name="connsiteY1" fmla="*/ 319235 h 563481"/>
              <a:gd name="connsiteX2" fmla="*/ 370655 w 499920"/>
              <a:gd name="connsiteY2" fmla="*/ 275670 h 563481"/>
              <a:gd name="connsiteX3" fmla="*/ 387081 w 499920"/>
              <a:gd name="connsiteY3" fmla="*/ 254245 h 563481"/>
              <a:gd name="connsiteX4" fmla="*/ 406364 w 499920"/>
              <a:gd name="connsiteY4" fmla="*/ 186399 h 563481"/>
              <a:gd name="connsiteX5" fmla="*/ 406364 w 499920"/>
              <a:gd name="connsiteY5" fmla="*/ 93557 h 563481"/>
              <a:gd name="connsiteX6" fmla="*/ 456356 w 499920"/>
              <a:gd name="connsiteY6" fmla="*/ 93557 h 563481"/>
              <a:gd name="connsiteX7" fmla="*/ 456356 w 499920"/>
              <a:gd name="connsiteY7" fmla="*/ 202111 h 563481"/>
              <a:gd name="connsiteX8" fmla="*/ 427789 w 499920"/>
              <a:gd name="connsiteY8" fmla="*/ 271385 h 563481"/>
              <a:gd name="connsiteX9" fmla="*/ 72846 w 499920"/>
              <a:gd name="connsiteY9" fmla="*/ 271385 h 563481"/>
              <a:gd name="connsiteX10" fmla="*/ 42850 w 499920"/>
              <a:gd name="connsiteY10" fmla="*/ 202111 h 563481"/>
              <a:gd name="connsiteX11" fmla="*/ 42850 w 499920"/>
              <a:gd name="connsiteY11" fmla="*/ 92842 h 563481"/>
              <a:gd name="connsiteX12" fmla="*/ 92842 w 499920"/>
              <a:gd name="connsiteY12" fmla="*/ 92842 h 563481"/>
              <a:gd name="connsiteX13" fmla="*/ 92842 w 499920"/>
              <a:gd name="connsiteY13" fmla="*/ 185685 h 563481"/>
              <a:gd name="connsiteX14" fmla="*/ 112125 w 499920"/>
              <a:gd name="connsiteY14" fmla="*/ 253531 h 563481"/>
              <a:gd name="connsiteX15" fmla="*/ 128551 w 499920"/>
              <a:gd name="connsiteY15" fmla="*/ 274956 h 563481"/>
              <a:gd name="connsiteX16" fmla="*/ 171401 w 499920"/>
              <a:gd name="connsiteY16" fmla="*/ 318521 h 563481"/>
              <a:gd name="connsiteX17" fmla="*/ 72846 w 499920"/>
              <a:gd name="connsiteY17" fmla="*/ 271385 h 563481"/>
              <a:gd name="connsiteX18" fmla="*/ 499920 w 499920"/>
              <a:gd name="connsiteY18" fmla="*/ 199968 h 563481"/>
              <a:gd name="connsiteX19" fmla="*/ 499920 w 499920"/>
              <a:gd name="connsiteY19" fmla="*/ 49992 h 563481"/>
              <a:gd name="connsiteX20" fmla="*/ 407078 w 499920"/>
              <a:gd name="connsiteY20" fmla="*/ 49992 h 563481"/>
              <a:gd name="connsiteX21" fmla="*/ 407078 w 499920"/>
              <a:gd name="connsiteY21" fmla="*/ 0 h 563481"/>
              <a:gd name="connsiteX22" fmla="*/ 249960 w 499920"/>
              <a:gd name="connsiteY22" fmla="*/ 0 h 563481"/>
              <a:gd name="connsiteX23" fmla="*/ 92842 w 499920"/>
              <a:gd name="connsiteY23" fmla="*/ 0 h 563481"/>
              <a:gd name="connsiteX24" fmla="*/ 92842 w 499920"/>
              <a:gd name="connsiteY24" fmla="*/ 49992 h 563481"/>
              <a:gd name="connsiteX25" fmla="*/ 0 w 499920"/>
              <a:gd name="connsiteY25" fmla="*/ 49992 h 563481"/>
              <a:gd name="connsiteX26" fmla="*/ 0 w 499920"/>
              <a:gd name="connsiteY26" fmla="*/ 199254 h 563481"/>
              <a:gd name="connsiteX27" fmla="*/ 40708 w 499920"/>
              <a:gd name="connsiteY27" fmla="*/ 299238 h 563481"/>
              <a:gd name="connsiteX28" fmla="*/ 211395 w 499920"/>
              <a:gd name="connsiteY28" fmla="*/ 363514 h 563481"/>
              <a:gd name="connsiteX29" fmla="*/ 221393 w 499920"/>
              <a:gd name="connsiteY29" fmla="*/ 399222 h 563481"/>
              <a:gd name="connsiteX30" fmla="*/ 221393 w 499920"/>
              <a:gd name="connsiteY30" fmla="*/ 492064 h 563481"/>
              <a:gd name="connsiteX31" fmla="*/ 185685 w 499920"/>
              <a:gd name="connsiteY31" fmla="*/ 492064 h 563481"/>
              <a:gd name="connsiteX32" fmla="*/ 157118 w 499920"/>
              <a:gd name="connsiteY32" fmla="*/ 520631 h 563481"/>
              <a:gd name="connsiteX33" fmla="*/ 121409 w 499920"/>
              <a:gd name="connsiteY33" fmla="*/ 520631 h 563481"/>
              <a:gd name="connsiteX34" fmla="*/ 92842 w 499920"/>
              <a:gd name="connsiteY34" fmla="*/ 549198 h 563481"/>
              <a:gd name="connsiteX35" fmla="*/ 92842 w 499920"/>
              <a:gd name="connsiteY35" fmla="*/ 563482 h 563481"/>
              <a:gd name="connsiteX36" fmla="*/ 407078 w 499920"/>
              <a:gd name="connsiteY36" fmla="*/ 563482 h 563481"/>
              <a:gd name="connsiteX37" fmla="*/ 407078 w 499920"/>
              <a:gd name="connsiteY37" fmla="*/ 549198 h 563481"/>
              <a:gd name="connsiteX38" fmla="*/ 378511 w 499920"/>
              <a:gd name="connsiteY38" fmla="*/ 520631 h 563481"/>
              <a:gd name="connsiteX39" fmla="*/ 342803 w 499920"/>
              <a:gd name="connsiteY39" fmla="*/ 520631 h 563481"/>
              <a:gd name="connsiteX40" fmla="*/ 314236 w 499920"/>
              <a:gd name="connsiteY40" fmla="*/ 492064 h 563481"/>
              <a:gd name="connsiteX41" fmla="*/ 278527 w 499920"/>
              <a:gd name="connsiteY41" fmla="*/ 492064 h 563481"/>
              <a:gd name="connsiteX42" fmla="*/ 278527 w 499920"/>
              <a:gd name="connsiteY42" fmla="*/ 399936 h 563481"/>
              <a:gd name="connsiteX43" fmla="*/ 288525 w 499920"/>
              <a:gd name="connsiteY43" fmla="*/ 364228 h 563481"/>
              <a:gd name="connsiteX44" fmla="*/ 459213 w 499920"/>
              <a:gd name="connsiteY44" fmla="*/ 299952 h 563481"/>
              <a:gd name="connsiteX45" fmla="*/ 499920 w 499920"/>
              <a:gd name="connsiteY45" fmla="*/ 199968 h 56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99920" h="563481">
                <a:moveTo>
                  <a:pt x="427789" y="271385"/>
                </a:moveTo>
                <a:cubicBezTo>
                  <a:pt x="402793" y="297096"/>
                  <a:pt x="379225" y="313521"/>
                  <a:pt x="327805" y="319235"/>
                </a:cubicBezTo>
                <a:cubicBezTo>
                  <a:pt x="341374" y="305666"/>
                  <a:pt x="357086" y="292096"/>
                  <a:pt x="370655" y="275670"/>
                </a:cubicBezTo>
                <a:cubicBezTo>
                  <a:pt x="376369" y="269243"/>
                  <a:pt x="387081" y="254959"/>
                  <a:pt x="387081" y="254245"/>
                </a:cubicBezTo>
                <a:cubicBezTo>
                  <a:pt x="399222" y="234248"/>
                  <a:pt x="406364" y="211395"/>
                  <a:pt x="406364" y="186399"/>
                </a:cubicBezTo>
                <a:lnTo>
                  <a:pt x="406364" y="93557"/>
                </a:lnTo>
                <a:lnTo>
                  <a:pt x="456356" y="93557"/>
                </a:lnTo>
                <a:lnTo>
                  <a:pt x="456356" y="202111"/>
                </a:lnTo>
                <a:cubicBezTo>
                  <a:pt x="457070" y="203539"/>
                  <a:pt x="458498" y="239248"/>
                  <a:pt x="427789" y="271385"/>
                </a:cubicBezTo>
                <a:close/>
                <a:moveTo>
                  <a:pt x="72846" y="271385"/>
                </a:moveTo>
                <a:cubicBezTo>
                  <a:pt x="41422" y="239248"/>
                  <a:pt x="42850" y="203539"/>
                  <a:pt x="42850" y="202111"/>
                </a:cubicBezTo>
                <a:lnTo>
                  <a:pt x="42850" y="92842"/>
                </a:lnTo>
                <a:lnTo>
                  <a:pt x="92842" y="92842"/>
                </a:lnTo>
                <a:lnTo>
                  <a:pt x="92842" y="185685"/>
                </a:lnTo>
                <a:cubicBezTo>
                  <a:pt x="92842" y="210681"/>
                  <a:pt x="99984" y="233534"/>
                  <a:pt x="112125" y="253531"/>
                </a:cubicBezTo>
                <a:cubicBezTo>
                  <a:pt x="112125" y="254245"/>
                  <a:pt x="122838" y="269243"/>
                  <a:pt x="128551" y="274956"/>
                </a:cubicBezTo>
                <a:cubicBezTo>
                  <a:pt x="142834" y="291382"/>
                  <a:pt x="157832" y="304951"/>
                  <a:pt x="171401" y="318521"/>
                </a:cubicBezTo>
                <a:cubicBezTo>
                  <a:pt x="121409" y="312807"/>
                  <a:pt x="97127" y="296381"/>
                  <a:pt x="72846" y="271385"/>
                </a:cubicBezTo>
                <a:close/>
                <a:moveTo>
                  <a:pt x="499920" y="199968"/>
                </a:moveTo>
                <a:lnTo>
                  <a:pt x="499920" y="49992"/>
                </a:lnTo>
                <a:lnTo>
                  <a:pt x="407078" y="49992"/>
                </a:lnTo>
                <a:lnTo>
                  <a:pt x="407078" y="0"/>
                </a:lnTo>
                <a:lnTo>
                  <a:pt x="249960" y="0"/>
                </a:lnTo>
                <a:lnTo>
                  <a:pt x="92842" y="0"/>
                </a:lnTo>
                <a:lnTo>
                  <a:pt x="92842" y="49992"/>
                </a:lnTo>
                <a:lnTo>
                  <a:pt x="0" y="49992"/>
                </a:lnTo>
                <a:lnTo>
                  <a:pt x="0" y="199254"/>
                </a:lnTo>
                <a:cubicBezTo>
                  <a:pt x="0" y="206396"/>
                  <a:pt x="0" y="255674"/>
                  <a:pt x="40708" y="299238"/>
                </a:cubicBezTo>
                <a:cubicBezTo>
                  <a:pt x="79987" y="340660"/>
                  <a:pt x="127837" y="362085"/>
                  <a:pt x="211395" y="363514"/>
                </a:cubicBezTo>
                <a:cubicBezTo>
                  <a:pt x="217822" y="374226"/>
                  <a:pt x="221393" y="386367"/>
                  <a:pt x="221393" y="399222"/>
                </a:cubicBezTo>
                <a:lnTo>
                  <a:pt x="221393" y="492064"/>
                </a:lnTo>
                <a:lnTo>
                  <a:pt x="185685" y="492064"/>
                </a:lnTo>
                <a:cubicBezTo>
                  <a:pt x="169973" y="492064"/>
                  <a:pt x="157118" y="504920"/>
                  <a:pt x="157118" y="520631"/>
                </a:cubicBezTo>
                <a:lnTo>
                  <a:pt x="121409" y="520631"/>
                </a:lnTo>
                <a:cubicBezTo>
                  <a:pt x="105697" y="520631"/>
                  <a:pt x="92842" y="533486"/>
                  <a:pt x="92842" y="549198"/>
                </a:cubicBezTo>
                <a:lnTo>
                  <a:pt x="92842" y="563482"/>
                </a:lnTo>
                <a:lnTo>
                  <a:pt x="407078" y="563482"/>
                </a:lnTo>
                <a:lnTo>
                  <a:pt x="407078" y="549198"/>
                </a:lnTo>
                <a:cubicBezTo>
                  <a:pt x="407078" y="533486"/>
                  <a:pt x="394223" y="520631"/>
                  <a:pt x="378511" y="520631"/>
                </a:cubicBezTo>
                <a:lnTo>
                  <a:pt x="342803" y="520631"/>
                </a:lnTo>
                <a:cubicBezTo>
                  <a:pt x="342803" y="504920"/>
                  <a:pt x="329947" y="492064"/>
                  <a:pt x="314236" y="492064"/>
                </a:cubicBezTo>
                <a:lnTo>
                  <a:pt x="278527" y="492064"/>
                </a:lnTo>
                <a:lnTo>
                  <a:pt x="278527" y="399936"/>
                </a:lnTo>
                <a:cubicBezTo>
                  <a:pt x="278527" y="387081"/>
                  <a:pt x="282098" y="374940"/>
                  <a:pt x="288525" y="364228"/>
                </a:cubicBezTo>
                <a:cubicBezTo>
                  <a:pt x="372084" y="362799"/>
                  <a:pt x="419933" y="340660"/>
                  <a:pt x="459213" y="299952"/>
                </a:cubicBezTo>
                <a:cubicBezTo>
                  <a:pt x="499920" y="257102"/>
                  <a:pt x="499920" y="207110"/>
                  <a:pt x="499920" y="199968"/>
                </a:cubicBezTo>
                <a:close/>
              </a:path>
            </a:pathLst>
          </a:custGeom>
          <a:solidFill>
            <a:sysClr val="window" lastClr="FFFFFF"/>
          </a:solidFill>
          <a:ln w="704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8458036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3343" y="-81740"/>
            <a:ext cx="6096000" cy="1477328"/>
          </a:xfrm>
          <a:prstGeom prst="rect">
            <a:avLst/>
          </a:prstGeom>
        </p:spPr>
        <p:txBody>
          <a:bodyPr>
            <a:spAutoFit/>
          </a:bodyPr>
          <a:lstStyle/>
          <a:p>
            <a:pPr marL="0" lvl="2"/>
            <a:r>
              <a:rPr lang="en-GB" dirty="0"/>
              <a:t>Scope – 2</a:t>
            </a:r>
          </a:p>
          <a:p>
            <a:pPr marL="0" lvl="2"/>
            <a:r>
              <a:rPr lang="en-GB" dirty="0"/>
              <a:t>Focus on Subsystem as well as E2E interoperability</a:t>
            </a:r>
          </a:p>
          <a:p>
            <a:pPr marL="1200150" lvl="4" indent="-285750">
              <a:buFont typeface="Arial" panose="020B0604020202020204" pitchFamily="34" charset="0"/>
              <a:buChar char="•"/>
            </a:pPr>
            <a:r>
              <a:rPr lang="en-GB" dirty="0"/>
              <a:t>Mobile App Quality</a:t>
            </a:r>
          </a:p>
          <a:p>
            <a:pPr marL="1200150" lvl="4" indent="-285750">
              <a:buFont typeface="Arial" panose="020B0604020202020204" pitchFamily="34" charset="0"/>
              <a:buChar char="•"/>
            </a:pPr>
            <a:r>
              <a:rPr lang="en-GB" dirty="0"/>
              <a:t>Data Integrity to And fro Cloud platforms</a:t>
            </a:r>
          </a:p>
          <a:p>
            <a:pPr marL="1200150" lvl="4" indent="-285750">
              <a:buFont typeface="Arial" panose="020B0604020202020204" pitchFamily="34" charset="0"/>
              <a:buChar char="•"/>
            </a:pPr>
            <a:r>
              <a:rPr lang="en-GB" dirty="0"/>
              <a:t>Data Integrity to and fro Appliance.</a:t>
            </a:r>
          </a:p>
        </p:txBody>
      </p:sp>
      <p:sp>
        <p:nvSpPr>
          <p:cNvPr id="38" name="Title 2"/>
          <p:cNvSpPr txBox="1">
            <a:spLocks/>
          </p:cNvSpPr>
          <p:nvPr>
            <p:custDataLst>
              <p:tags r:id="rId1"/>
            </p:custDataLst>
          </p:nvPr>
        </p:nvSpPr>
        <p:spPr>
          <a:xfrm>
            <a:off x="1954779" y="1428429"/>
            <a:ext cx="9872980" cy="5204460"/>
          </a:xfrm>
          <a:prstGeom prst="rect">
            <a:avLst/>
          </a:prstGeom>
          <a:effectLst/>
          <a:extLst>
            <a:ext uri="{53640926-AAD7-44D8-BBD7-CCE9431645EC}">
              <a14:shadowObscured xmlns:a14="http://schemas.microsoft.com/office/drawing/2010/main"/>
            </a:ext>
          </a:extLst>
        </p:spPr>
        <p:txBody>
          <a:bodyPr wrap="square" lIns="0" tIns="0" rIns="0" bIns="0" anchor="t">
            <a:noAutofit/>
          </a:bodyPr>
          <a:lst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a:lstStyle>
          <a:p>
            <a:pPr fontAlgn="auto">
              <a:spcAft>
                <a:spcPts val="0"/>
              </a:spcAft>
            </a:pPr>
            <a:r>
              <a:rPr lang="en-US" sz="6500" smtClean="0"/>
              <a:t> </a:t>
            </a:r>
            <a:endParaRPr lang="en-US" sz="6500" dirty="0"/>
          </a:p>
        </p:txBody>
      </p:sp>
      <p:sp>
        <p:nvSpPr>
          <p:cNvPr id="39" name="Rectangle 38">
            <a:extLst>
              <a:ext uri="{FF2B5EF4-FFF2-40B4-BE49-F238E27FC236}">
                <a16:creationId xmlns:a16="http://schemas.microsoft.com/office/drawing/2014/main" id="{35676C20-4CA7-4B55-B846-C0251D709E8A}"/>
              </a:ext>
            </a:extLst>
          </p:cNvPr>
          <p:cNvSpPr/>
          <p:nvPr>
            <p:custDataLst>
              <p:tags r:id="rId2"/>
            </p:custDataLst>
          </p:nvPr>
        </p:nvSpPr>
        <p:spPr>
          <a:xfrm>
            <a:off x="2642122" y="2335728"/>
            <a:ext cx="1878263" cy="1730612"/>
          </a:xfrm>
          <a:prstGeom prst="rect">
            <a:avLst/>
          </a:prstGeom>
          <a:noFill/>
          <a:ln w="57150" cap="flat" cmpd="sng" algn="ctr">
            <a:solidFill>
              <a:sysClr val="window" lastClr="FFFFFF">
                <a:lumMod val="65000"/>
              </a:sysClr>
            </a:solidFill>
            <a:prstDash val="solid"/>
            <a:miter lim="800000"/>
          </a:ln>
          <a:effectLst/>
        </p:spPr>
        <p:txBody>
          <a:bodyPr rot="0" spcFirstLastPara="0" vertOverflow="overflow" horzOverflow="overflow" vert="horz" wrap="square" lIns="123408" tIns="308521" rIns="123408" bIns="61704" numCol="1" spcCol="0" rtlCol="0" fromWordArt="0" anchor="t" anchorCtr="0" forceAA="0" compatLnSpc="1">
            <a:prstTxWarp prst="textNoShape">
              <a:avLst/>
            </a:prstTxWarp>
            <a:noAutofit/>
          </a:bodyPr>
          <a:lstStyle/>
          <a:p>
            <a:pPr marL="205671" marR="0" lvl="0" indent="-205671" algn="l" defTabSz="822686"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0" cap="none" spc="0" normalizeH="0" baseline="0" noProof="0" dirty="0">
                <a:ln>
                  <a:noFill/>
                </a:ln>
                <a:solidFill>
                  <a:prstClr val="black"/>
                </a:solidFill>
                <a:effectLst/>
                <a:uLnTx/>
                <a:uFillTx/>
                <a:latin typeface="Bosch Office Sans" pitchFamily="2" charset="0"/>
                <a:ea typeface="+mn-ea"/>
                <a:cs typeface="+mn-cs"/>
              </a:rPr>
              <a:t>Functional</a:t>
            </a:r>
          </a:p>
          <a:p>
            <a:pPr marL="205671" marR="0" lvl="0" indent="-205671" algn="l" defTabSz="822686"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0" cap="none" spc="0" normalizeH="0" baseline="0" noProof="0" dirty="0">
                <a:ln>
                  <a:noFill/>
                </a:ln>
                <a:solidFill>
                  <a:prstClr val="black"/>
                </a:solidFill>
                <a:effectLst/>
                <a:uLnTx/>
                <a:uFillTx/>
                <a:latin typeface="Bosch Office Sans" pitchFamily="2" charset="0"/>
                <a:ea typeface="+mn-ea"/>
                <a:cs typeface="+mn-cs"/>
              </a:rPr>
              <a:t>Performance</a:t>
            </a:r>
          </a:p>
          <a:p>
            <a:pPr marL="205671" marR="0" lvl="0" indent="-205671" algn="l" defTabSz="822686"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0" cap="none" spc="0" normalizeH="0" baseline="0" noProof="0" dirty="0">
                <a:ln>
                  <a:noFill/>
                </a:ln>
                <a:solidFill>
                  <a:prstClr val="black"/>
                </a:solidFill>
                <a:effectLst/>
                <a:uLnTx/>
                <a:uFillTx/>
                <a:latin typeface="Bosch Office Sans" pitchFamily="2" charset="0"/>
                <a:ea typeface="+mn-ea"/>
                <a:cs typeface="+mn-cs"/>
              </a:rPr>
              <a:t>Automation </a:t>
            </a:r>
          </a:p>
        </p:txBody>
      </p:sp>
      <p:sp>
        <p:nvSpPr>
          <p:cNvPr id="40" name="Rectangle 39">
            <a:extLst>
              <a:ext uri="{FF2B5EF4-FFF2-40B4-BE49-F238E27FC236}">
                <a16:creationId xmlns:a16="http://schemas.microsoft.com/office/drawing/2014/main" id="{D119D3C7-6C0F-4676-9635-325AC42CA380}"/>
              </a:ext>
            </a:extLst>
          </p:cNvPr>
          <p:cNvSpPr/>
          <p:nvPr>
            <p:custDataLst>
              <p:tags r:id="rId3"/>
            </p:custDataLst>
          </p:nvPr>
        </p:nvSpPr>
        <p:spPr>
          <a:xfrm>
            <a:off x="4970218" y="2335728"/>
            <a:ext cx="1878263" cy="1709128"/>
          </a:xfrm>
          <a:prstGeom prst="rect">
            <a:avLst/>
          </a:prstGeom>
          <a:noFill/>
          <a:ln w="57150" cap="flat" cmpd="sng" algn="ctr">
            <a:solidFill>
              <a:sysClr val="window" lastClr="FFFFFF">
                <a:lumMod val="65000"/>
              </a:sysClr>
            </a:solidFill>
            <a:prstDash val="solid"/>
            <a:miter lim="800000"/>
          </a:ln>
          <a:effectLst/>
        </p:spPr>
        <p:txBody>
          <a:bodyPr rot="0" spcFirstLastPara="0" vertOverflow="overflow" horzOverflow="overflow" vert="horz" wrap="square" lIns="123408" tIns="308521" rIns="123408" bIns="61704" numCol="1" spcCol="0" rtlCol="0" fromWordArt="0" anchor="t" anchorCtr="0" forceAA="0" compatLnSpc="1">
            <a:prstTxWarp prst="textNoShape">
              <a:avLst/>
            </a:prstTxWarp>
            <a:noAutofit/>
          </a:bodyPr>
          <a:lstStyle/>
          <a:p>
            <a:pPr marL="205671" marR="0" lvl="0" indent="-205671"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0" cap="none" spc="0" normalizeH="0" baseline="0" noProof="0" dirty="0">
                <a:ln>
                  <a:noFill/>
                </a:ln>
                <a:solidFill>
                  <a:prstClr val="black"/>
                </a:solidFill>
                <a:effectLst/>
                <a:uLnTx/>
                <a:uFillTx/>
                <a:latin typeface="Bosch Office Sans" pitchFamily="2" charset="0"/>
                <a:ea typeface="+mn-ea"/>
                <a:cs typeface="+mn-cs"/>
              </a:rPr>
              <a:t>Functional</a:t>
            </a:r>
          </a:p>
          <a:p>
            <a:pPr marL="205671" marR="0" lvl="0" indent="-205671"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0" cap="none" spc="0" normalizeH="0" baseline="0" noProof="0" dirty="0">
                <a:ln>
                  <a:noFill/>
                </a:ln>
                <a:solidFill>
                  <a:prstClr val="black"/>
                </a:solidFill>
                <a:effectLst/>
                <a:uLnTx/>
                <a:uFillTx/>
                <a:latin typeface="Bosch Office Sans" pitchFamily="2" charset="0"/>
                <a:ea typeface="+mn-ea"/>
                <a:cs typeface="+mn-cs"/>
              </a:rPr>
              <a:t>Performance</a:t>
            </a:r>
          </a:p>
          <a:p>
            <a:pPr marL="205671" marR="0" lvl="0" indent="-205671"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0" cap="none" spc="0" normalizeH="0" baseline="0" noProof="0" dirty="0">
                <a:ln>
                  <a:noFill/>
                </a:ln>
                <a:solidFill>
                  <a:prstClr val="black"/>
                </a:solidFill>
                <a:effectLst/>
                <a:uLnTx/>
                <a:uFillTx/>
                <a:latin typeface="Bosch Office Sans" pitchFamily="2" charset="0"/>
                <a:ea typeface="+mn-ea"/>
                <a:cs typeface="+mn-cs"/>
              </a:rPr>
              <a:t>Automation </a:t>
            </a:r>
          </a:p>
        </p:txBody>
      </p:sp>
      <p:sp>
        <p:nvSpPr>
          <p:cNvPr id="41" name="Rectangle 40">
            <a:extLst>
              <a:ext uri="{FF2B5EF4-FFF2-40B4-BE49-F238E27FC236}">
                <a16:creationId xmlns:a16="http://schemas.microsoft.com/office/drawing/2014/main" id="{CA35515A-9D8B-43B0-8232-78961BF46DDC}"/>
              </a:ext>
            </a:extLst>
          </p:cNvPr>
          <p:cNvSpPr/>
          <p:nvPr>
            <p:custDataLst>
              <p:tags r:id="rId4"/>
            </p:custDataLst>
          </p:nvPr>
        </p:nvSpPr>
        <p:spPr>
          <a:xfrm>
            <a:off x="7224705" y="2338086"/>
            <a:ext cx="1878263" cy="1709128"/>
          </a:xfrm>
          <a:prstGeom prst="rect">
            <a:avLst/>
          </a:prstGeom>
          <a:solidFill>
            <a:sysClr val="window" lastClr="FFFFFF"/>
          </a:solidFill>
          <a:ln w="57150" cap="flat" cmpd="sng" algn="ctr">
            <a:solidFill>
              <a:sysClr val="window" lastClr="FFFFFF">
                <a:lumMod val="65000"/>
              </a:sysClr>
            </a:solidFill>
            <a:prstDash val="solid"/>
            <a:miter lim="800000"/>
          </a:ln>
          <a:effectLst/>
        </p:spPr>
        <p:txBody>
          <a:bodyPr rot="0" spcFirstLastPara="0" vertOverflow="overflow" horzOverflow="overflow" vert="horz" wrap="square" lIns="123408" tIns="308521" rIns="123408" bIns="61704" numCol="1" spcCol="0" rtlCol="0" fromWordArt="0" anchor="t" anchorCtr="0" forceAA="0" compatLnSpc="1">
            <a:prstTxWarp prst="textNoShape">
              <a:avLst/>
            </a:prstTxWarp>
            <a:noAutofit/>
          </a:bodyPr>
          <a:lstStyle/>
          <a:p>
            <a:pPr marL="205671" marR="0" lvl="0" indent="-205671"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0" cap="none" spc="0" normalizeH="0" baseline="0" noProof="0" dirty="0">
                <a:ln>
                  <a:noFill/>
                </a:ln>
                <a:solidFill>
                  <a:prstClr val="black"/>
                </a:solidFill>
                <a:effectLst/>
                <a:uLnTx/>
                <a:uFillTx/>
                <a:latin typeface="Bosch Office Sans" pitchFamily="2" charset="0"/>
                <a:ea typeface="+mn-ea"/>
                <a:cs typeface="+mn-cs"/>
              </a:rPr>
              <a:t>Functional (KVP)</a:t>
            </a:r>
          </a:p>
          <a:p>
            <a:pPr marL="205671" marR="0" lvl="0" indent="-205671"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0" cap="none" spc="0" normalizeH="0" baseline="0" noProof="0" dirty="0">
                <a:ln>
                  <a:noFill/>
                </a:ln>
                <a:solidFill>
                  <a:prstClr val="black"/>
                </a:solidFill>
                <a:effectLst/>
                <a:uLnTx/>
                <a:uFillTx/>
                <a:latin typeface="Bosch Office Sans" pitchFamily="2" charset="0"/>
                <a:ea typeface="+mn-ea"/>
                <a:cs typeface="+mn-cs"/>
              </a:rPr>
              <a:t>Performance</a:t>
            </a:r>
          </a:p>
        </p:txBody>
      </p:sp>
      <p:sp>
        <p:nvSpPr>
          <p:cNvPr id="42" name="Arrow: Pentagon 3">
            <a:extLst>
              <a:ext uri="{FF2B5EF4-FFF2-40B4-BE49-F238E27FC236}">
                <a16:creationId xmlns:a16="http://schemas.microsoft.com/office/drawing/2014/main" id="{0EB70031-DD32-458A-82D9-326183F7A65B}"/>
              </a:ext>
            </a:extLst>
          </p:cNvPr>
          <p:cNvSpPr/>
          <p:nvPr>
            <p:custDataLst>
              <p:tags r:id="rId5"/>
            </p:custDataLst>
          </p:nvPr>
        </p:nvSpPr>
        <p:spPr>
          <a:xfrm>
            <a:off x="2408873" y="1898908"/>
            <a:ext cx="2297233" cy="553235"/>
          </a:xfrm>
          <a:prstGeom prst="homePlate">
            <a:avLst/>
          </a:prstGeom>
          <a:solidFill>
            <a:srgbClr val="3A5C84"/>
          </a:solidFill>
          <a:ln w="12700" cap="flat" cmpd="sng" algn="ctr">
            <a:noFill/>
            <a:prstDash val="solid"/>
            <a:miter lim="800000"/>
          </a:ln>
          <a:effectLst/>
        </p:spPr>
        <p:txBody>
          <a:bodyPr rot="0" spcFirstLastPara="0" vertOverflow="overflow" horzOverflow="overflow" vert="horz" wrap="square" lIns="555337" tIns="30852" rIns="61704" bIns="30852" numCol="1" spcCol="0" rtlCol="0" fromWordArt="0" anchor="ctr" anchorCtr="0" forceAA="0" compatLnSpc="1">
            <a:prstTxWarp prst="textNoShape">
              <a:avLst/>
            </a:prstTxWarp>
            <a:noAutofit/>
          </a:bodyPr>
          <a:lstStyle/>
          <a:p>
            <a:pPr marL="0" marR="0" lvl="0" indent="0" algn="l" defTabSz="822686" rtl="0" eaLnBrk="1" fontAlgn="auto" latinLnBrk="0" hangingPunct="1">
              <a:lnSpc>
                <a:spcPct val="100000"/>
              </a:lnSpc>
              <a:spcBef>
                <a:spcPts val="0"/>
              </a:spcBef>
              <a:spcAft>
                <a:spcPts val="0"/>
              </a:spcAft>
              <a:buClrTx/>
              <a:buSzTx/>
              <a:buFontTx/>
              <a:buNone/>
              <a:tabLst/>
              <a:defRPr/>
            </a:pPr>
            <a:r>
              <a:rPr kumimoji="0" lang="en-US" sz="1600" b="1" i="0" u="none" strike="noStrike" kern="0" cap="all" spc="0" normalizeH="0" baseline="0" noProof="0" dirty="0">
                <a:ln>
                  <a:noFill/>
                </a:ln>
                <a:solidFill>
                  <a:prstClr val="white"/>
                </a:solidFill>
                <a:effectLst/>
                <a:uLnTx/>
                <a:uFillTx/>
                <a:latin typeface="Calibri" panose="020F0502020204030204"/>
                <a:ea typeface="+mn-ea"/>
                <a:cs typeface="+mn-cs"/>
              </a:rPr>
              <a:t>Mobile app</a:t>
            </a:r>
          </a:p>
        </p:txBody>
      </p:sp>
      <p:sp>
        <p:nvSpPr>
          <p:cNvPr id="43" name="Rectangle 42">
            <a:extLst>
              <a:ext uri="{FF2B5EF4-FFF2-40B4-BE49-F238E27FC236}">
                <a16:creationId xmlns:a16="http://schemas.microsoft.com/office/drawing/2014/main" id="{B2737CE4-47F6-42BA-9D3D-C3B9C7FD0AC3}"/>
              </a:ext>
            </a:extLst>
          </p:cNvPr>
          <p:cNvSpPr/>
          <p:nvPr>
            <p:custDataLst>
              <p:tags r:id="rId6"/>
            </p:custDataLst>
          </p:nvPr>
        </p:nvSpPr>
        <p:spPr>
          <a:xfrm>
            <a:off x="2456850" y="2117631"/>
            <a:ext cx="370542" cy="281152"/>
          </a:xfrm>
          <a:prstGeom prst="rect">
            <a:avLst/>
          </a:prstGeom>
          <a:solidFill>
            <a:srgbClr val="3A5C84">
              <a:lumMod val="75000"/>
            </a:srgbClr>
          </a:solidFill>
          <a:ln>
            <a:noFill/>
          </a:ln>
          <a:effectLst>
            <a:innerShdw dist="50800" dir="2700000">
              <a:prstClr val="black">
                <a:alpha val="50000"/>
              </a:prstClr>
            </a:innerShdw>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marL="0" marR="0" lvl="0" indent="0" algn="ctr" defTabSz="82268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Calibri" panose="020F0502020204030204"/>
                <a:ea typeface="+mn-ea"/>
                <a:cs typeface="+mn-cs"/>
              </a:rPr>
              <a:t>01</a:t>
            </a:r>
          </a:p>
        </p:txBody>
      </p:sp>
      <p:sp>
        <p:nvSpPr>
          <p:cNvPr id="44" name="Arrow: Pentagon 40">
            <a:extLst>
              <a:ext uri="{FF2B5EF4-FFF2-40B4-BE49-F238E27FC236}">
                <a16:creationId xmlns:a16="http://schemas.microsoft.com/office/drawing/2014/main" id="{82C363AB-F2BB-450B-979E-8DE4224CF3FA}"/>
              </a:ext>
            </a:extLst>
          </p:cNvPr>
          <p:cNvSpPr/>
          <p:nvPr>
            <p:custDataLst>
              <p:tags r:id="rId7"/>
            </p:custDataLst>
          </p:nvPr>
        </p:nvSpPr>
        <p:spPr>
          <a:xfrm>
            <a:off x="4687409" y="1898908"/>
            <a:ext cx="2370272" cy="553235"/>
          </a:xfrm>
          <a:prstGeom prst="homePlate">
            <a:avLst/>
          </a:prstGeom>
          <a:solidFill>
            <a:srgbClr val="FFC000"/>
          </a:solidFill>
          <a:ln w="12700" cap="flat" cmpd="sng" algn="ctr">
            <a:noFill/>
            <a:prstDash val="solid"/>
            <a:miter lim="800000"/>
          </a:ln>
          <a:effectLst/>
        </p:spPr>
        <p:txBody>
          <a:bodyPr rot="0" spcFirstLastPara="0" vertOverflow="overflow" horzOverflow="overflow" vert="horz" wrap="square" lIns="555337" tIns="30852" rIns="61704" bIns="30852" numCol="1" spcCol="0" rtlCol="0" fromWordArt="0" anchor="ctr" anchorCtr="0" forceAA="0" compatLnSpc="1">
            <a:prstTxWarp prst="textNoShape">
              <a:avLst/>
            </a:prstTxWarp>
            <a:noAutofit/>
          </a:bodyPr>
          <a:lstStyle/>
          <a:p>
            <a:pPr marL="0" marR="0" lvl="0" indent="0" algn="l" defTabSz="822686" rtl="0" eaLnBrk="1" fontAlgn="auto" latinLnBrk="0" hangingPunct="1">
              <a:lnSpc>
                <a:spcPct val="100000"/>
              </a:lnSpc>
              <a:spcBef>
                <a:spcPts val="0"/>
              </a:spcBef>
              <a:spcAft>
                <a:spcPts val="0"/>
              </a:spcAft>
              <a:buClrTx/>
              <a:buSzTx/>
              <a:buFontTx/>
              <a:buNone/>
              <a:tabLst/>
              <a:defRPr/>
            </a:pPr>
            <a:r>
              <a:rPr kumimoji="0" lang="en-US" sz="1600" b="1" i="0" u="none" strike="noStrike" kern="0" cap="all" spc="0" normalizeH="0" baseline="0" noProof="0" dirty="0">
                <a:ln>
                  <a:noFill/>
                </a:ln>
                <a:solidFill>
                  <a:prstClr val="black"/>
                </a:solidFill>
                <a:effectLst/>
                <a:uLnTx/>
                <a:uFillTx/>
                <a:latin typeface="Calibri" panose="020F0502020204030204"/>
                <a:ea typeface="+mn-ea"/>
                <a:cs typeface="+mn-cs"/>
              </a:rPr>
              <a:t>WCloud</a:t>
            </a:r>
          </a:p>
        </p:txBody>
      </p:sp>
      <p:sp>
        <p:nvSpPr>
          <p:cNvPr id="45" name="Rectangle 44">
            <a:extLst>
              <a:ext uri="{FF2B5EF4-FFF2-40B4-BE49-F238E27FC236}">
                <a16:creationId xmlns:a16="http://schemas.microsoft.com/office/drawing/2014/main" id="{788286DE-6208-4DEB-A0D6-DFC29E04B8C7}"/>
              </a:ext>
            </a:extLst>
          </p:cNvPr>
          <p:cNvSpPr/>
          <p:nvPr>
            <p:custDataLst>
              <p:tags r:id="rId8"/>
            </p:custDataLst>
          </p:nvPr>
        </p:nvSpPr>
        <p:spPr>
          <a:xfrm>
            <a:off x="4784947" y="2117631"/>
            <a:ext cx="370542" cy="281152"/>
          </a:xfrm>
          <a:prstGeom prst="rect">
            <a:avLst/>
          </a:prstGeom>
          <a:solidFill>
            <a:srgbClr val="F7931F">
              <a:lumMod val="75000"/>
            </a:srgbClr>
          </a:solidFill>
          <a:ln>
            <a:noFill/>
          </a:ln>
          <a:effectLst>
            <a:innerShdw dist="50800" dir="2700000">
              <a:prstClr val="black">
                <a:alpha val="50000"/>
              </a:prstClr>
            </a:innerShdw>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marL="0" marR="0" lvl="0" indent="0" algn="ctr" defTabSz="82268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Calibri" panose="020F0502020204030204"/>
                <a:ea typeface="+mn-ea"/>
                <a:cs typeface="+mn-cs"/>
              </a:rPr>
              <a:t>02</a:t>
            </a:r>
          </a:p>
        </p:txBody>
      </p:sp>
      <p:sp>
        <p:nvSpPr>
          <p:cNvPr id="46" name="Arrow: Pentagon 75">
            <a:extLst>
              <a:ext uri="{FF2B5EF4-FFF2-40B4-BE49-F238E27FC236}">
                <a16:creationId xmlns:a16="http://schemas.microsoft.com/office/drawing/2014/main" id="{7AB4DE56-A4BF-431A-AB74-9B93878F64AF}"/>
              </a:ext>
            </a:extLst>
          </p:cNvPr>
          <p:cNvSpPr/>
          <p:nvPr>
            <p:custDataLst>
              <p:tags r:id="rId9"/>
            </p:custDataLst>
          </p:nvPr>
        </p:nvSpPr>
        <p:spPr>
          <a:xfrm>
            <a:off x="7034100" y="1898908"/>
            <a:ext cx="2272225" cy="553235"/>
          </a:xfrm>
          <a:prstGeom prst="homePlate">
            <a:avLst/>
          </a:prstGeom>
          <a:solidFill>
            <a:srgbClr val="4CC1EF"/>
          </a:solidFill>
          <a:ln w="12700" cap="flat" cmpd="sng" algn="ctr">
            <a:noFill/>
            <a:prstDash val="solid"/>
            <a:miter lim="800000"/>
          </a:ln>
          <a:effectLst/>
        </p:spPr>
        <p:txBody>
          <a:bodyPr rot="0" spcFirstLastPara="0" vertOverflow="overflow" horzOverflow="overflow" vert="horz" wrap="square" lIns="555337" tIns="30852" rIns="61704" bIns="30852" numCol="1" spcCol="0" rtlCol="0" fromWordArt="0" anchor="ctr" anchorCtr="0" forceAA="0" compatLnSpc="1">
            <a:prstTxWarp prst="textNoShape">
              <a:avLst/>
            </a:prstTxWarp>
            <a:noAutofit/>
          </a:bodyPr>
          <a:lstStyle/>
          <a:p>
            <a:pPr marL="0" marR="0" lvl="0" indent="0" algn="l" defTabSz="822686" rtl="0" eaLnBrk="1" fontAlgn="auto" latinLnBrk="0" hangingPunct="1">
              <a:lnSpc>
                <a:spcPct val="100000"/>
              </a:lnSpc>
              <a:spcBef>
                <a:spcPts val="0"/>
              </a:spcBef>
              <a:spcAft>
                <a:spcPts val="0"/>
              </a:spcAft>
              <a:buClrTx/>
              <a:buSzTx/>
              <a:buFontTx/>
              <a:buNone/>
              <a:tabLst/>
              <a:defRPr/>
            </a:pPr>
            <a:r>
              <a:rPr kumimoji="0" lang="en-US" sz="1600" b="1" i="0" u="none" strike="noStrike" kern="0" cap="all" spc="0" normalizeH="0" baseline="0" noProof="0" dirty="0">
                <a:ln>
                  <a:noFill/>
                </a:ln>
                <a:solidFill>
                  <a:srgbClr val="3A5C84">
                    <a:lumMod val="50000"/>
                  </a:srgbClr>
                </a:solidFill>
                <a:effectLst/>
                <a:uLnTx/>
                <a:uFillTx/>
                <a:latin typeface="Calibri" panose="020F0502020204030204"/>
                <a:ea typeface="+mn-ea"/>
                <a:cs typeface="+mn-cs"/>
              </a:rPr>
              <a:t>Appliance cloud</a:t>
            </a:r>
          </a:p>
        </p:txBody>
      </p:sp>
      <p:sp>
        <p:nvSpPr>
          <p:cNvPr id="47" name="Rectangle 46">
            <a:extLst>
              <a:ext uri="{FF2B5EF4-FFF2-40B4-BE49-F238E27FC236}">
                <a16:creationId xmlns:a16="http://schemas.microsoft.com/office/drawing/2014/main" id="{581FCFFC-8DA0-499B-9CB9-D4685AFD8F99}"/>
              </a:ext>
            </a:extLst>
          </p:cNvPr>
          <p:cNvSpPr/>
          <p:nvPr>
            <p:custDataLst>
              <p:tags r:id="rId10"/>
            </p:custDataLst>
          </p:nvPr>
        </p:nvSpPr>
        <p:spPr>
          <a:xfrm>
            <a:off x="7095371" y="2117631"/>
            <a:ext cx="370542" cy="281152"/>
          </a:xfrm>
          <a:prstGeom prst="rect">
            <a:avLst/>
          </a:prstGeom>
          <a:solidFill>
            <a:srgbClr val="4CC1EF">
              <a:lumMod val="75000"/>
            </a:srgbClr>
          </a:solidFill>
          <a:ln>
            <a:noFill/>
          </a:ln>
          <a:effectLst>
            <a:innerShdw dist="50800" dir="2700000">
              <a:prstClr val="black">
                <a:alpha val="50000"/>
              </a:prstClr>
            </a:innerShdw>
          </a:effectLst>
        </p:spPr>
        <p:txBody>
          <a:bodyPr rot="0" spcFirstLastPara="0" vertOverflow="overflow" horzOverflow="overflow" vert="horz" wrap="square" lIns="61704" tIns="30852" rIns="61704" bIns="30852" numCol="1" spcCol="0" rtlCol="0" fromWordArt="0" anchor="ctr" anchorCtr="0" forceAA="0" compatLnSpc="1">
            <a:prstTxWarp prst="textNoShape">
              <a:avLst/>
            </a:prstTxWarp>
            <a:noAutofit/>
          </a:bodyPr>
          <a:lstStyle/>
          <a:p>
            <a:pPr marL="0" marR="0" lvl="0" indent="0" algn="ctr" defTabSz="82268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Calibri" panose="020F0502020204030204"/>
                <a:ea typeface="+mn-ea"/>
                <a:cs typeface="+mn-cs"/>
              </a:rPr>
              <a:t>03</a:t>
            </a:r>
          </a:p>
        </p:txBody>
      </p:sp>
      <p:sp>
        <p:nvSpPr>
          <p:cNvPr id="48" name="Rectangle 47">
            <a:extLst>
              <a:ext uri="{FF2B5EF4-FFF2-40B4-BE49-F238E27FC236}">
                <a16:creationId xmlns:a16="http://schemas.microsoft.com/office/drawing/2014/main" id="{CA35515A-9D8B-43B0-8232-78961BF46DDC}"/>
              </a:ext>
            </a:extLst>
          </p:cNvPr>
          <p:cNvSpPr/>
          <p:nvPr>
            <p:custDataLst>
              <p:tags r:id="rId11"/>
            </p:custDataLst>
          </p:nvPr>
        </p:nvSpPr>
        <p:spPr>
          <a:xfrm>
            <a:off x="9758915" y="2315940"/>
            <a:ext cx="2433085" cy="2784825"/>
          </a:xfrm>
          <a:prstGeom prst="rect">
            <a:avLst/>
          </a:prstGeom>
          <a:solidFill>
            <a:sysClr val="window" lastClr="FFFFFF"/>
          </a:solidFill>
          <a:ln w="57150" cap="flat" cmpd="sng" algn="ctr">
            <a:solidFill>
              <a:sysClr val="window" lastClr="FFFFFF">
                <a:lumMod val="65000"/>
              </a:sysClr>
            </a:solidFill>
            <a:prstDash val="solid"/>
            <a:miter lim="800000"/>
          </a:ln>
          <a:effectLst/>
        </p:spPr>
        <p:txBody>
          <a:bodyPr rot="0" spcFirstLastPara="0" vertOverflow="overflow" horzOverflow="overflow" vert="horz" wrap="square" lIns="123408" tIns="308521" rIns="123408" bIns="61704" numCol="1" spcCol="0" rtlCol="0" fromWordArt="0" anchor="t" anchorCtr="0" forceAA="0" compatLnSpc="1">
            <a:prstTxWarp prst="textNoShape">
              <a:avLst/>
            </a:prstTxWarp>
            <a:noAutofit/>
          </a:bodyPr>
          <a:lstStyle/>
          <a:p>
            <a:pPr marL="308507" marR="0" lvl="0" indent="-308507" algn="l" defTabSz="822686" rtl="0" eaLnBrk="1" fontAlgn="auto" latinLnBrk="0" hangingPunct="1">
              <a:lnSpc>
                <a:spcPct val="100000"/>
              </a:lnSpc>
              <a:spcBef>
                <a:spcPts val="1215"/>
              </a:spcBef>
              <a:spcAft>
                <a:spcPts val="0"/>
              </a:spcAft>
              <a:buClrTx/>
              <a:buSzTx/>
              <a:buFont typeface="+mj-lt"/>
              <a:buAutoNum type="arabicPeriod"/>
              <a:tabLst/>
              <a:defRPr/>
            </a:pPr>
            <a:r>
              <a:rPr kumimoji="0" lang="en-US" sz="1100" b="0" i="0" u="none" strike="noStrike" kern="0" cap="none" spc="0" normalizeH="0" baseline="0" noProof="0" dirty="0" smtClean="0">
                <a:ln>
                  <a:noFill/>
                </a:ln>
                <a:solidFill>
                  <a:prstClr val="black"/>
                </a:solidFill>
                <a:effectLst/>
                <a:uLnTx/>
                <a:uFillTx/>
              </a:rPr>
              <a:t>Integration/ Regression Testing using </a:t>
            </a:r>
            <a:r>
              <a:rPr kumimoji="0" lang="en-US" sz="1100" b="1" i="0" u="none" strike="noStrike" kern="0" cap="none" spc="0" normalizeH="0" baseline="0" noProof="0" dirty="0" smtClean="0">
                <a:ln>
                  <a:noFill/>
                </a:ln>
                <a:solidFill>
                  <a:prstClr val="black"/>
                </a:solidFill>
                <a:effectLst/>
                <a:uLnTx/>
                <a:uFillTx/>
              </a:rPr>
              <a:t>HMI Consoles</a:t>
            </a:r>
          </a:p>
          <a:p>
            <a:pPr marL="308507" indent="-308507" defTabSz="822686" fontAlgn="auto">
              <a:spcBef>
                <a:spcPts val="1215"/>
              </a:spcBef>
              <a:spcAft>
                <a:spcPts val="0"/>
              </a:spcAft>
              <a:buFont typeface="+mj-lt"/>
              <a:buAutoNum type="arabicPeriod"/>
              <a:defRPr/>
            </a:pPr>
            <a:r>
              <a:rPr lang="en-US" sz="1100" kern="0" dirty="0" smtClean="0">
                <a:solidFill>
                  <a:prstClr val="black"/>
                </a:solidFill>
              </a:rPr>
              <a:t>HMI/ACU functional testing including connectivity  features for EES is performed @ Solution Center for Whirlpool @ Bosch, Coimbatore in a separate SOW </a:t>
            </a:r>
          </a:p>
          <a:p>
            <a:pPr marL="308507" indent="-308507" defTabSz="822686" fontAlgn="auto">
              <a:spcBef>
                <a:spcPts val="1215"/>
              </a:spcBef>
              <a:spcAft>
                <a:spcPts val="0"/>
              </a:spcAft>
              <a:buFont typeface="+mj-lt"/>
              <a:buAutoNum type="arabicPeriod"/>
              <a:defRPr/>
            </a:pPr>
            <a:r>
              <a:rPr lang="en-US" sz="1100" kern="0" dirty="0" smtClean="0">
                <a:solidFill>
                  <a:prstClr val="black"/>
                </a:solidFill>
              </a:rPr>
              <a:t>HMI console will be integrated to test Mobile App/ WCLOUD / Appliance Cloud</a:t>
            </a:r>
            <a:endParaRPr kumimoji="0" lang="en-US" sz="500" b="1"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49" name="Arrow: Pentagon 75_">
            <a:extLst>
              <a:ext uri="{FF2B5EF4-FFF2-40B4-BE49-F238E27FC236}">
                <a16:creationId xmlns:a16="http://schemas.microsoft.com/office/drawing/2014/main" id="{7AB4DE56-A4BF-431A-AB74-9B93878F64AF}"/>
              </a:ext>
            </a:extLst>
          </p:cNvPr>
          <p:cNvSpPr/>
          <p:nvPr>
            <p:custDataLst>
              <p:tags r:id="rId12"/>
            </p:custDataLst>
          </p:nvPr>
        </p:nvSpPr>
        <p:spPr>
          <a:xfrm>
            <a:off x="9512371" y="1879120"/>
            <a:ext cx="2679628" cy="553235"/>
          </a:xfrm>
          <a:prstGeom prst="homePlate">
            <a:avLst/>
          </a:prstGeom>
          <a:solidFill>
            <a:srgbClr val="7030A0"/>
          </a:solidFill>
          <a:ln w="12700" cap="flat" cmpd="sng" algn="ctr">
            <a:noFill/>
            <a:prstDash val="solid"/>
            <a:miter lim="800000"/>
          </a:ln>
          <a:effectLst/>
        </p:spPr>
        <p:txBody>
          <a:bodyPr rot="0" spcFirstLastPara="0" vertOverflow="overflow" horzOverflow="overflow" vert="horz" wrap="square" lIns="555337" tIns="30852" rIns="61704" bIns="30852" numCol="1" spcCol="0" rtlCol="0" fromWordArt="0" anchor="ctr" anchorCtr="0" forceAA="0" compatLnSpc="1">
            <a:prstTxWarp prst="textNoShape">
              <a:avLst/>
            </a:prstTxWarp>
            <a:noAutofit/>
          </a:bodyPr>
          <a:lstStyle/>
          <a:p>
            <a:pPr marL="0" marR="0" lvl="0" indent="0" algn="l" defTabSz="822686" rtl="0" eaLnBrk="1" fontAlgn="auto" latinLnBrk="0" hangingPunct="1">
              <a:lnSpc>
                <a:spcPct val="100000"/>
              </a:lnSpc>
              <a:spcBef>
                <a:spcPts val="0"/>
              </a:spcBef>
              <a:spcAft>
                <a:spcPts val="0"/>
              </a:spcAft>
              <a:buClrTx/>
              <a:buSzTx/>
              <a:buFontTx/>
              <a:buNone/>
              <a:tabLst/>
              <a:defRPr/>
            </a:pPr>
            <a:r>
              <a:rPr kumimoji="0" lang="en-US" sz="1600" b="1" i="0" u="none" strike="noStrike" kern="0" cap="all" spc="0" normalizeH="0" baseline="0" noProof="0" dirty="0" smtClean="0">
                <a:ln>
                  <a:noFill/>
                </a:ln>
                <a:solidFill>
                  <a:prstClr val="white"/>
                </a:solidFill>
                <a:effectLst/>
                <a:uLnTx/>
                <a:uFillTx/>
                <a:latin typeface="Calibri" panose="020F0502020204030204"/>
                <a:ea typeface="+mn-ea"/>
                <a:cs typeface="+mn-cs"/>
              </a:rPr>
              <a:t>Appliance (HMI)</a:t>
            </a:r>
            <a:endParaRPr kumimoji="0" lang="en-US" sz="1600" b="1" i="0" u="none" strike="noStrike" kern="0" cap="all" spc="0" normalizeH="0" baseline="0" noProof="0" dirty="0">
              <a:ln>
                <a:noFill/>
              </a:ln>
              <a:solidFill>
                <a:prstClr val="white"/>
              </a:solidFill>
              <a:effectLst/>
              <a:uLnTx/>
              <a:uFillTx/>
              <a:latin typeface="Calibri" panose="020F0502020204030204"/>
              <a:ea typeface="+mn-ea"/>
              <a:cs typeface="+mn-cs"/>
            </a:endParaRPr>
          </a:p>
        </p:txBody>
      </p:sp>
      <p:sp>
        <p:nvSpPr>
          <p:cNvPr id="51" name="Rectangle 50"/>
          <p:cNvSpPr/>
          <p:nvPr>
            <p:custDataLst>
              <p:tags r:id="rId13"/>
            </p:custDataLst>
          </p:nvPr>
        </p:nvSpPr>
        <p:spPr>
          <a:xfrm>
            <a:off x="4099534" y="1395588"/>
            <a:ext cx="5295141" cy="332630"/>
          </a:xfrm>
          <a:prstGeom prst="rect">
            <a:avLst/>
          </a:prstGeom>
          <a:solidFill>
            <a:srgbClr val="00B050"/>
          </a:solidFill>
          <a:ln w="28575"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b="0" i="0" u="none" strike="noStrike" kern="0" cap="none" spc="0" normalizeH="0" baseline="0" noProof="0" dirty="0" smtClean="0">
                <a:ln>
                  <a:noFill/>
                </a:ln>
                <a:solidFill>
                  <a:schemeClr val="bg1"/>
                </a:solidFill>
                <a:effectLst/>
                <a:uLnTx/>
                <a:uFillTx/>
                <a:latin typeface="Bosch Office Sans"/>
                <a:ea typeface="+mn-ea"/>
                <a:cs typeface="+mn-cs"/>
              </a:rPr>
              <a:t>Focus</a:t>
            </a:r>
            <a:r>
              <a:rPr kumimoji="0" lang="en-US" b="0" i="0" u="none" strike="noStrike" kern="0" cap="none" spc="0" normalizeH="0" noProof="0" dirty="0" smtClean="0">
                <a:ln>
                  <a:noFill/>
                </a:ln>
                <a:solidFill>
                  <a:schemeClr val="bg1"/>
                </a:solidFill>
                <a:effectLst/>
                <a:uLnTx/>
                <a:uFillTx/>
                <a:latin typeface="Bosch Office Sans"/>
                <a:ea typeface="+mn-ea"/>
                <a:cs typeface="+mn-cs"/>
              </a:rPr>
              <a:t> of IoT Test Center + HMI Solution Center</a:t>
            </a:r>
            <a:endParaRPr kumimoji="0" lang="en-US" b="0" i="0" u="none" strike="noStrike" kern="0" cap="none" spc="0" normalizeH="0" baseline="0" noProof="0" dirty="0" smtClean="0">
              <a:ln>
                <a:noFill/>
              </a:ln>
              <a:solidFill>
                <a:schemeClr val="bg1"/>
              </a:solidFill>
              <a:effectLst/>
              <a:uLnTx/>
              <a:uFillTx/>
              <a:latin typeface="Bosch Office Sans"/>
              <a:ea typeface="+mn-ea"/>
              <a:cs typeface="+mn-cs"/>
            </a:endParaRPr>
          </a:p>
        </p:txBody>
      </p:sp>
      <p:sp>
        <p:nvSpPr>
          <p:cNvPr id="52" name="TextBox 51"/>
          <p:cNvSpPr txBox="1"/>
          <p:nvPr>
            <p:custDataLst>
              <p:tags r:id="rId14"/>
            </p:custDataLst>
          </p:nvPr>
        </p:nvSpPr>
        <p:spPr>
          <a:xfrm>
            <a:off x="1796586" y="1200591"/>
            <a:ext cx="3511296" cy="499896"/>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GB" sz="2800" b="0" i="0" u="none" strike="noStrike" kern="0" cap="none" spc="0" normalizeH="0" baseline="0" noProof="0" dirty="0" smtClean="0">
                <a:ln>
                  <a:noFill/>
                </a:ln>
                <a:solidFill>
                  <a:srgbClr val="000000"/>
                </a:solidFill>
                <a:effectLst/>
                <a:uLnTx/>
                <a:uFillTx/>
              </a:rPr>
              <a:t>Scope</a:t>
            </a:r>
          </a:p>
        </p:txBody>
      </p:sp>
      <p:sp>
        <p:nvSpPr>
          <p:cNvPr id="53" name="TextBox 52"/>
          <p:cNvSpPr txBox="1"/>
          <p:nvPr>
            <p:custDataLst>
              <p:tags r:id="rId15"/>
            </p:custDataLst>
          </p:nvPr>
        </p:nvSpPr>
        <p:spPr>
          <a:xfrm>
            <a:off x="9755355" y="5233062"/>
            <a:ext cx="2433084" cy="677269"/>
          </a:xfrm>
          <a:prstGeom prst="rect">
            <a:avLst/>
          </a:prstGeom>
          <a:solidFill>
            <a:schemeClr val="bg1">
              <a:lumMod val="95000"/>
            </a:schemeClr>
          </a:solidFill>
          <a:ln w="19050">
            <a:solidFill>
              <a:schemeClr val="tx1"/>
            </a:solidFill>
            <a:prstDash val="dashDot"/>
          </a:ln>
        </p:spPr>
        <p:txBody>
          <a:bodyPr wrap="square" lIns="91440" tIns="91440" rIns="91440" bIns="0" rtlCol="0">
            <a:noAutofit/>
          </a:bodyPr>
          <a:lstStyle/>
          <a:p>
            <a:pPr marR="0" algn="ctr" defTabSz="914400" eaLnBrk="1" fontAlgn="auto" latinLnBrk="0" hangingPunct="1">
              <a:lnSpc>
                <a:spcPct val="107000"/>
              </a:lnSpc>
              <a:spcBef>
                <a:spcPts val="500"/>
              </a:spcBef>
              <a:spcAft>
                <a:spcPts val="0"/>
              </a:spcAft>
              <a:buClrTx/>
              <a:buSzTx/>
              <a:buFontTx/>
              <a:buNone/>
              <a:tabLst/>
            </a:pPr>
            <a:r>
              <a:rPr lang="en-GB" sz="1600" b="1" kern="0" dirty="0">
                <a:solidFill>
                  <a:srgbClr val="000000"/>
                </a:solidFill>
              </a:rPr>
              <a:t>SQC</a:t>
            </a:r>
            <a:r>
              <a:rPr lang="en-GB" sz="1600" kern="0" dirty="0">
                <a:solidFill>
                  <a:srgbClr val="000000"/>
                </a:solidFill>
              </a:rPr>
              <a:t> : </a:t>
            </a:r>
            <a:r>
              <a:rPr lang="en-GB" sz="1600" kern="0" dirty="0">
                <a:solidFill>
                  <a:srgbClr val="002060"/>
                </a:solidFill>
              </a:rPr>
              <a:t>HMI Solution Centre</a:t>
            </a:r>
          </a:p>
        </p:txBody>
      </p:sp>
      <p:sp>
        <p:nvSpPr>
          <p:cNvPr id="54" name="TextBox 53"/>
          <p:cNvSpPr txBox="1"/>
          <p:nvPr>
            <p:custDataLst>
              <p:tags r:id="rId16"/>
            </p:custDataLst>
          </p:nvPr>
        </p:nvSpPr>
        <p:spPr>
          <a:xfrm>
            <a:off x="2632417" y="4650476"/>
            <a:ext cx="4208974" cy="372011"/>
          </a:xfrm>
          <a:prstGeom prst="rect">
            <a:avLst/>
          </a:prstGeom>
          <a:solidFill>
            <a:schemeClr val="bg1">
              <a:lumMod val="95000"/>
            </a:schemeClr>
          </a:solidFill>
          <a:ln w="19050">
            <a:solidFill>
              <a:schemeClr val="tx1"/>
            </a:solidFill>
            <a:prstDash val="dashDot"/>
          </a:ln>
        </p:spPr>
        <p:txBody>
          <a:bodyPr wrap="square" lIns="91440" tIns="91440" rIns="91440" bIns="0" rtlCol="0">
            <a:noAutofit/>
          </a:bodyPr>
          <a:lstStyle>
            <a:defPPr>
              <a:defRPr lang="de-DE"/>
            </a:defPPr>
            <a:lvl1pPr marR="0" algn="ctr" defTabSz="914400" eaLnBrk="1" fontAlgn="auto" latinLnBrk="0" hangingPunct="1">
              <a:lnSpc>
                <a:spcPct val="107000"/>
              </a:lnSpc>
              <a:spcBef>
                <a:spcPts val="500"/>
              </a:spcBef>
              <a:spcAft>
                <a:spcPts val="0"/>
              </a:spcAft>
              <a:buClrTx/>
              <a:buSzTx/>
              <a:tabLst/>
              <a:defRPr sz="2000" b="1" kern="0">
                <a:solidFill>
                  <a:srgbClr val="000000"/>
                </a:solidFill>
              </a:defRPr>
            </a:lvl1pPr>
          </a:lstStyle>
          <a:p>
            <a:r>
              <a:rPr lang="en-GB" sz="1600" b="0" dirty="0" smtClean="0"/>
              <a:t>Integration Test </a:t>
            </a:r>
            <a:r>
              <a:rPr lang="en-GB" sz="1600" dirty="0" smtClean="0"/>
              <a:t>(SIT-b) </a:t>
            </a:r>
            <a:r>
              <a:rPr lang="en-GB" sz="1600" b="0" dirty="0"/>
              <a:t>: </a:t>
            </a:r>
            <a:r>
              <a:rPr lang="en-GB" sz="1600" b="0" dirty="0">
                <a:solidFill>
                  <a:srgbClr val="002060"/>
                </a:solidFill>
              </a:rPr>
              <a:t>IoT Test Centre</a:t>
            </a:r>
          </a:p>
        </p:txBody>
      </p:sp>
      <p:sp>
        <p:nvSpPr>
          <p:cNvPr id="55" name="Rectangle 54"/>
          <p:cNvSpPr/>
          <p:nvPr>
            <p:custDataLst>
              <p:tags r:id="rId17"/>
            </p:custDataLst>
          </p:nvPr>
        </p:nvSpPr>
        <p:spPr>
          <a:xfrm>
            <a:off x="7111709" y="4174402"/>
            <a:ext cx="2104254" cy="1140935"/>
          </a:xfrm>
          <a:prstGeom prst="rect">
            <a:avLst/>
          </a:prstGeom>
          <a:solidFill>
            <a:schemeClr val="bg1">
              <a:lumMod val="95000"/>
            </a:schemeClr>
          </a:solidFill>
          <a:ln w="19050">
            <a:solidFill>
              <a:schemeClr val="tx1"/>
            </a:solidFill>
            <a:prstDash val="dashDot"/>
          </a:ln>
        </p:spPr>
        <p:txBody>
          <a:bodyPr wrap="square" lIns="91440" tIns="91440" rIns="91440" bIns="0" rtlCol="0">
            <a:noAutofit/>
          </a:bodyPr>
          <a:lstStyle/>
          <a:p>
            <a:pPr algn="ctr" fontAlgn="auto">
              <a:lnSpc>
                <a:spcPct val="107000"/>
              </a:lnSpc>
              <a:spcBef>
                <a:spcPts val="500"/>
              </a:spcBef>
              <a:spcAft>
                <a:spcPts val="0"/>
              </a:spcAft>
            </a:pPr>
            <a:r>
              <a:rPr lang="en-US" sz="1400" kern="0" dirty="0" smtClean="0">
                <a:solidFill>
                  <a:srgbClr val="000000"/>
                </a:solidFill>
              </a:rPr>
              <a:t> Integration Test Using HMI </a:t>
            </a:r>
            <a:r>
              <a:rPr lang="en-US" sz="1400" b="1" kern="0" dirty="0" smtClean="0">
                <a:solidFill>
                  <a:srgbClr val="000000"/>
                </a:solidFill>
              </a:rPr>
              <a:t>(KVP) </a:t>
            </a:r>
            <a:r>
              <a:rPr lang="en-US" sz="1400" kern="0" dirty="0" smtClean="0">
                <a:solidFill>
                  <a:srgbClr val="000000"/>
                </a:solidFill>
              </a:rPr>
              <a:t>:</a:t>
            </a:r>
          </a:p>
          <a:p>
            <a:pPr algn="ctr" fontAlgn="auto">
              <a:lnSpc>
                <a:spcPct val="107000"/>
              </a:lnSpc>
              <a:spcBef>
                <a:spcPts val="500"/>
              </a:spcBef>
              <a:spcAft>
                <a:spcPts val="0"/>
              </a:spcAft>
            </a:pPr>
            <a:r>
              <a:rPr lang="en-US" sz="1400" kern="0" dirty="0" smtClean="0">
                <a:solidFill>
                  <a:srgbClr val="000000"/>
                </a:solidFill>
              </a:rPr>
              <a:t> </a:t>
            </a:r>
            <a:r>
              <a:rPr lang="en-US" sz="1600" kern="0" dirty="0">
                <a:solidFill>
                  <a:srgbClr val="002060"/>
                </a:solidFill>
              </a:rPr>
              <a:t>HMI Solution Center + IoT Test Center </a:t>
            </a:r>
          </a:p>
        </p:txBody>
      </p:sp>
      <p:sp>
        <p:nvSpPr>
          <p:cNvPr id="56" name="Rectangle 55"/>
          <p:cNvSpPr/>
          <p:nvPr>
            <p:custDataLst>
              <p:tags r:id="rId18"/>
            </p:custDataLst>
          </p:nvPr>
        </p:nvSpPr>
        <p:spPr>
          <a:xfrm>
            <a:off x="2549782" y="5460123"/>
            <a:ext cx="6664204" cy="306992"/>
          </a:xfrm>
          <a:prstGeom prst="rect">
            <a:avLst/>
          </a:prstGeom>
          <a:solidFill>
            <a:schemeClr val="bg1">
              <a:lumMod val="95000"/>
            </a:schemeClr>
          </a:solidFill>
          <a:ln w="19050">
            <a:solidFill>
              <a:schemeClr val="tx1"/>
            </a:solidFill>
            <a:prstDash val="dashDot"/>
          </a:ln>
        </p:spPr>
        <p:txBody>
          <a:bodyPr wrap="square" lIns="91440" tIns="91440" rIns="91440" bIns="365760" rtlCol="0">
            <a:noAutofit/>
          </a:bodyPr>
          <a:lstStyle/>
          <a:p>
            <a:pPr algn="ctr" fontAlgn="auto">
              <a:lnSpc>
                <a:spcPct val="107000"/>
              </a:lnSpc>
              <a:spcBef>
                <a:spcPts val="500"/>
              </a:spcBef>
              <a:spcAft>
                <a:spcPts val="0"/>
              </a:spcAft>
            </a:pPr>
            <a:r>
              <a:rPr lang="en-US" sz="1600" kern="0" dirty="0" smtClean="0">
                <a:solidFill>
                  <a:srgbClr val="000000"/>
                </a:solidFill>
              </a:rPr>
              <a:t>System Test using HMI </a:t>
            </a:r>
            <a:r>
              <a:rPr lang="en-US" sz="1600" b="1" kern="0" dirty="0" smtClean="0">
                <a:solidFill>
                  <a:srgbClr val="000000"/>
                </a:solidFill>
              </a:rPr>
              <a:t>(SIT-a) </a:t>
            </a:r>
            <a:r>
              <a:rPr lang="en-US" sz="1600" kern="0" dirty="0">
                <a:solidFill>
                  <a:srgbClr val="000000"/>
                </a:solidFill>
              </a:rPr>
              <a:t>: </a:t>
            </a:r>
            <a:r>
              <a:rPr lang="en-US" sz="1600" kern="0" dirty="0">
                <a:solidFill>
                  <a:srgbClr val="002060"/>
                </a:solidFill>
              </a:rPr>
              <a:t>HMI Solution Center + IoT Test Center </a:t>
            </a:r>
          </a:p>
        </p:txBody>
      </p:sp>
      <p:sp>
        <p:nvSpPr>
          <p:cNvPr id="57" name="Rectangle 56"/>
          <p:cNvSpPr/>
          <p:nvPr>
            <p:custDataLst>
              <p:tags r:id="rId19"/>
            </p:custDataLst>
          </p:nvPr>
        </p:nvSpPr>
        <p:spPr>
          <a:xfrm>
            <a:off x="2549782" y="5900248"/>
            <a:ext cx="6664204" cy="293373"/>
          </a:xfrm>
          <a:prstGeom prst="rect">
            <a:avLst/>
          </a:prstGeom>
          <a:solidFill>
            <a:schemeClr val="bg1">
              <a:lumMod val="95000"/>
            </a:schemeClr>
          </a:solidFill>
          <a:ln w="19050">
            <a:solidFill>
              <a:schemeClr val="tx1"/>
            </a:solidFill>
            <a:prstDash val="dashDot"/>
          </a:ln>
        </p:spPr>
        <p:txBody>
          <a:bodyPr wrap="square" lIns="0" tIns="91440" rIns="91440" bIns="365760" rtlCol="0">
            <a:noAutofit/>
          </a:bodyPr>
          <a:lstStyle/>
          <a:p>
            <a:pPr algn="ctr" fontAlgn="auto">
              <a:lnSpc>
                <a:spcPct val="107000"/>
              </a:lnSpc>
              <a:spcBef>
                <a:spcPts val="500"/>
              </a:spcBef>
              <a:spcAft>
                <a:spcPts val="0"/>
              </a:spcAft>
            </a:pPr>
            <a:r>
              <a:rPr lang="en-US" sz="1600" b="1" kern="0" dirty="0" smtClean="0">
                <a:solidFill>
                  <a:srgbClr val="000000"/>
                </a:solidFill>
              </a:rPr>
              <a:t>Regression</a:t>
            </a:r>
            <a:r>
              <a:rPr lang="en-US" sz="1600" kern="0" dirty="0" smtClean="0">
                <a:solidFill>
                  <a:srgbClr val="000000"/>
                </a:solidFill>
              </a:rPr>
              <a:t> Test</a:t>
            </a:r>
            <a:endParaRPr lang="en-US" sz="1600" b="1" kern="0" dirty="0">
              <a:solidFill>
                <a:srgbClr val="000000"/>
              </a:solidFill>
            </a:endParaRPr>
          </a:p>
        </p:txBody>
      </p:sp>
      <p:sp>
        <p:nvSpPr>
          <p:cNvPr id="58" name="Rectangle 57"/>
          <p:cNvSpPr/>
          <p:nvPr>
            <p:custDataLst>
              <p:tags r:id="rId20"/>
            </p:custDataLst>
          </p:nvPr>
        </p:nvSpPr>
        <p:spPr>
          <a:xfrm>
            <a:off x="2152901" y="6454226"/>
            <a:ext cx="10035538" cy="240050"/>
          </a:xfrm>
          <a:prstGeom prst="rect">
            <a:avLst/>
          </a:prstGeom>
          <a:solidFill>
            <a:schemeClr val="bg1">
              <a:lumMod val="95000"/>
            </a:schemeClr>
          </a:solidFill>
          <a:ln w="19050">
            <a:solidFill>
              <a:schemeClr val="tx1"/>
            </a:solidFill>
            <a:prstDash val="dashDot"/>
          </a:ln>
        </p:spPr>
        <p:txBody>
          <a:bodyPr wrap="square" lIns="91440" tIns="0" rIns="91440" bIns="0" rtlCol="0">
            <a:noAutofit/>
          </a:bodyPr>
          <a:lstStyle/>
          <a:p>
            <a:pPr algn="ctr" fontAlgn="auto">
              <a:lnSpc>
                <a:spcPct val="107000"/>
              </a:lnSpc>
              <a:spcBef>
                <a:spcPts val="500"/>
              </a:spcBef>
              <a:spcAft>
                <a:spcPts val="0"/>
              </a:spcAft>
            </a:pPr>
            <a:r>
              <a:rPr lang="en-US" sz="1600" kern="0" dirty="0" smtClean="0">
                <a:solidFill>
                  <a:srgbClr val="000000"/>
                </a:solidFill>
              </a:rPr>
              <a:t>Integrated </a:t>
            </a:r>
            <a:r>
              <a:rPr lang="en-US" sz="1600" b="1" kern="0" dirty="0" smtClean="0">
                <a:solidFill>
                  <a:srgbClr val="000000"/>
                </a:solidFill>
              </a:rPr>
              <a:t>Test Management</a:t>
            </a:r>
            <a:endParaRPr lang="en-US" sz="1600" b="1" kern="0" dirty="0">
              <a:solidFill>
                <a:srgbClr val="000000"/>
              </a:solidFill>
            </a:endParaRPr>
          </a:p>
        </p:txBody>
      </p:sp>
    </p:spTree>
    <p:extLst>
      <p:ext uri="{BB962C8B-B14F-4D97-AF65-F5344CB8AC3E}">
        <p14:creationId xmlns:p14="http://schemas.microsoft.com/office/powerpoint/2010/main" val="22689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500"/>
                                        <p:tgtEl>
                                          <p:spTgt spid="4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down)">
                                      <p:cBhvr>
                                        <p:cTn id="25" dur="500"/>
                                        <p:tgtEl>
                                          <p:spTgt spid="4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down)">
                                      <p:cBhvr>
                                        <p:cTn id="36" dur="500"/>
                                        <p:tgtEl>
                                          <p:spTgt spid="4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down)">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down)">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down)">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wipe(down)">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down)">
                                      <p:cBhvr>
                                        <p:cTn id="64" dur="500"/>
                                        <p:tgtEl>
                                          <p:spTgt spid="57"/>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circle(in)">
                                      <p:cBhvr>
                                        <p:cTn id="67" dur="20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wipe(down)">
                                      <p:cBhvr>
                                        <p:cTn id="7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animBg="1"/>
      <p:bldP spid="53" grpId="0" animBg="1"/>
      <p:bldP spid="54" grpId="0" animBg="1"/>
      <p:bldP spid="55" grpId="0" animBg="1"/>
      <p:bldP spid="56" grpId="0" animBg="1"/>
      <p:bldP spid="57" grpId="0" animBg="1"/>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 descr="Arrow Right">
            <a:extLst>
              <a:ext uri="{FF2B5EF4-FFF2-40B4-BE49-F238E27FC236}">
                <a16:creationId xmlns:a16="http://schemas.microsoft.com/office/drawing/2014/main" id="{7EFB6D8D-74E9-4F3F-AC68-0A6212D1DA16}"/>
              </a:ext>
            </a:extLst>
          </p:cNvPr>
          <p:cNvSpPr/>
          <p:nvPr/>
        </p:nvSpPr>
        <p:spPr>
          <a:xfrm>
            <a:off x="2348035" y="23054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rgbClr val="F7931F"/>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rPr>
              <a:t>Technical</a:t>
            </a:r>
          </a:p>
        </p:txBody>
      </p:sp>
      <p:sp>
        <p:nvSpPr>
          <p:cNvPr id="31" name="Freeform: Shape 3" descr="Arrow Right">
            <a:extLst>
              <a:ext uri="{FF2B5EF4-FFF2-40B4-BE49-F238E27FC236}">
                <a16:creationId xmlns:a16="http://schemas.microsoft.com/office/drawing/2014/main" id="{6C2B9B53-F389-47B9-A714-DA3EAB0FB3F1}"/>
              </a:ext>
            </a:extLst>
          </p:cNvPr>
          <p:cNvSpPr/>
          <p:nvPr/>
        </p:nvSpPr>
        <p:spPr>
          <a:xfrm>
            <a:off x="729361" y="2306831"/>
            <a:ext cx="1790701" cy="673100"/>
          </a:xfrm>
          <a:custGeom>
            <a:avLst/>
            <a:gdLst>
              <a:gd name="connsiteX0" fmla="*/ 1235458 w 1790701"/>
              <a:gd name="connsiteY0" fmla="*/ 0 h 673100"/>
              <a:gd name="connsiteX1" fmla="*/ 1244637 w 1790701"/>
              <a:gd name="connsiteY1" fmla="*/ 0 h 673100"/>
              <a:gd name="connsiteX2" fmla="*/ 1712044 w 1790701"/>
              <a:gd name="connsiteY2" fmla="*/ 576069 h 673100"/>
              <a:gd name="connsiteX3" fmla="*/ 1790701 w 1790701"/>
              <a:gd name="connsiteY3" fmla="*/ 576069 h 673100"/>
              <a:gd name="connsiteX4" fmla="*/ 1790701 w 1790701"/>
              <a:gd name="connsiteY4" fmla="*/ 673012 h 673100"/>
              <a:gd name="connsiteX5" fmla="*/ 1790701 w 1790701"/>
              <a:gd name="connsiteY5" fmla="*/ 673100 h 673100"/>
              <a:gd name="connsiteX6" fmla="*/ 1439079 w 1790701"/>
              <a:gd name="connsiteY6" fmla="*/ 673100 h 673100"/>
              <a:gd name="connsiteX7" fmla="*/ 1235509 w 1790701"/>
              <a:gd name="connsiteY7" fmla="*/ 673100 h 673100"/>
              <a:gd name="connsiteX8" fmla="*/ 0 w 1790701"/>
              <a:gd name="connsiteY8" fmla="*/ 0 h 673100"/>
              <a:gd name="connsiteX9" fmla="*/ 1235457 w 1790701"/>
              <a:gd name="connsiteY9" fmla="*/ 0 h 673100"/>
              <a:gd name="connsiteX10" fmla="*/ 1235508 w 1790701"/>
              <a:gd name="connsiteY10" fmla="*/ 673100 h 673100"/>
              <a:gd name="connsiteX11" fmla="*/ 0 w 1790701"/>
              <a:gd name="connsiteY11" fmla="*/ 673100 h 673100"/>
              <a:gd name="connsiteX0" fmla="*/ 1235458 w 1790701"/>
              <a:gd name="connsiteY0" fmla="*/ 0 h 673100"/>
              <a:gd name="connsiteX1" fmla="*/ 1244637 w 1790701"/>
              <a:gd name="connsiteY1" fmla="*/ 0 h 673100"/>
              <a:gd name="connsiteX2" fmla="*/ 1790701 w 1790701"/>
              <a:gd name="connsiteY2" fmla="*/ 576069 h 673100"/>
              <a:gd name="connsiteX3" fmla="*/ 1790701 w 1790701"/>
              <a:gd name="connsiteY3" fmla="*/ 673012 h 673100"/>
              <a:gd name="connsiteX4" fmla="*/ 1790701 w 1790701"/>
              <a:gd name="connsiteY4" fmla="*/ 673100 h 673100"/>
              <a:gd name="connsiteX5" fmla="*/ 1439079 w 1790701"/>
              <a:gd name="connsiteY5" fmla="*/ 673100 h 673100"/>
              <a:gd name="connsiteX6" fmla="*/ 1235509 w 1790701"/>
              <a:gd name="connsiteY6" fmla="*/ 673100 h 673100"/>
              <a:gd name="connsiteX7" fmla="*/ 1235458 w 1790701"/>
              <a:gd name="connsiteY7" fmla="*/ 0 h 673100"/>
              <a:gd name="connsiteX8" fmla="*/ 0 w 1790701"/>
              <a:gd name="connsiteY8" fmla="*/ 0 h 673100"/>
              <a:gd name="connsiteX9" fmla="*/ 1235457 w 1790701"/>
              <a:gd name="connsiteY9" fmla="*/ 0 h 673100"/>
              <a:gd name="connsiteX10" fmla="*/ 1235508 w 1790701"/>
              <a:gd name="connsiteY10" fmla="*/ 673100 h 673100"/>
              <a:gd name="connsiteX11" fmla="*/ 0 w 1790701"/>
              <a:gd name="connsiteY11" fmla="*/ 673100 h 673100"/>
              <a:gd name="connsiteX12" fmla="*/ 0 w 1790701"/>
              <a:gd name="connsiteY12"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0701" h="673100">
                <a:moveTo>
                  <a:pt x="1235458" y="0"/>
                </a:moveTo>
                <a:lnTo>
                  <a:pt x="1244637" y="0"/>
                </a:lnTo>
                <a:lnTo>
                  <a:pt x="1790701" y="576069"/>
                </a:lnTo>
                <a:lnTo>
                  <a:pt x="1790701" y="673012"/>
                </a:lnTo>
                <a:lnTo>
                  <a:pt x="1790701" y="673100"/>
                </a:lnTo>
                <a:lnTo>
                  <a:pt x="1439079" y="673100"/>
                </a:lnTo>
                <a:lnTo>
                  <a:pt x="1235509" y="673100"/>
                </a:lnTo>
                <a:cubicBezTo>
                  <a:pt x="1235492" y="448733"/>
                  <a:pt x="1235475" y="224367"/>
                  <a:pt x="1235458" y="0"/>
                </a:cubicBezTo>
                <a:close/>
                <a:moveTo>
                  <a:pt x="0" y="0"/>
                </a:moveTo>
                <a:lnTo>
                  <a:pt x="1235457" y="0"/>
                </a:lnTo>
                <a:cubicBezTo>
                  <a:pt x="1235474" y="224367"/>
                  <a:pt x="1235491" y="448733"/>
                  <a:pt x="1235508" y="673100"/>
                </a:cubicBezTo>
                <a:lnTo>
                  <a:pt x="0" y="673100"/>
                </a:lnTo>
                <a:lnTo>
                  <a:pt x="0" y="0"/>
                </a:lnTo>
                <a:close/>
              </a:path>
            </a:pathLst>
          </a:custGeom>
          <a:solidFill>
            <a:srgbClr val="4CC1EF"/>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rPr>
              <a:t>Process</a:t>
            </a:r>
          </a:p>
        </p:txBody>
      </p:sp>
      <p:sp>
        <p:nvSpPr>
          <p:cNvPr id="32" name="Freeform: Shape 4" descr="Arrow Right">
            <a:extLst>
              <a:ext uri="{FF2B5EF4-FFF2-40B4-BE49-F238E27FC236}">
                <a16:creationId xmlns:a16="http://schemas.microsoft.com/office/drawing/2014/main" id="{87895E11-360B-412E-B097-638DD2514EDC}"/>
              </a:ext>
            </a:extLst>
          </p:cNvPr>
          <p:cNvSpPr/>
          <p:nvPr/>
        </p:nvSpPr>
        <p:spPr>
          <a:xfrm>
            <a:off x="5039393" y="23054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rgbClr val="A2B969"/>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smtClean="0">
                <a:solidFill>
                  <a:prstClr val="black"/>
                </a:solidFill>
              </a:rPr>
              <a:t>Talent</a:t>
            </a:r>
            <a:endParaRPr kumimoji="0" lang="en-US" sz="2000" b="1" i="0" u="none" strike="noStrike" kern="0" cap="none" spc="0" normalizeH="0" baseline="0" noProof="0" dirty="0" smtClean="0">
              <a:ln>
                <a:noFill/>
              </a:ln>
              <a:solidFill>
                <a:prstClr val="black"/>
              </a:solidFill>
              <a:effectLst/>
              <a:uLnTx/>
              <a:uFillTx/>
            </a:endParaRPr>
          </a:p>
        </p:txBody>
      </p:sp>
      <p:sp>
        <p:nvSpPr>
          <p:cNvPr id="33" name="Freeform: Shape 5" descr="Arrow Right">
            <a:extLst>
              <a:ext uri="{FF2B5EF4-FFF2-40B4-BE49-F238E27FC236}">
                <a16:creationId xmlns:a16="http://schemas.microsoft.com/office/drawing/2014/main" id="{C8A88272-0443-4C8C-9300-872868A9AB55}"/>
              </a:ext>
            </a:extLst>
          </p:cNvPr>
          <p:cNvSpPr/>
          <p:nvPr/>
        </p:nvSpPr>
        <p:spPr>
          <a:xfrm>
            <a:off x="7730751" y="23054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rgbClr val="C13018"/>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rPr>
              <a:t>Lorem Ipsum</a:t>
            </a:r>
          </a:p>
        </p:txBody>
      </p:sp>
      <p:sp>
        <p:nvSpPr>
          <p:cNvPr id="34" name="Freeform: Shape 6" descr="Arrow Right">
            <a:extLst>
              <a:ext uri="{FF2B5EF4-FFF2-40B4-BE49-F238E27FC236}">
                <a16:creationId xmlns:a16="http://schemas.microsoft.com/office/drawing/2014/main" id="{B2AD6AA6-50EB-4384-B7FB-801F78FC55BB}"/>
              </a:ext>
            </a:extLst>
          </p:cNvPr>
          <p:cNvSpPr/>
          <p:nvPr/>
        </p:nvSpPr>
        <p:spPr>
          <a:xfrm>
            <a:off x="1977517" y="2306831"/>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rgbClr val="4CC1EF">
              <a:lumMod val="75000"/>
            </a:srgbClr>
          </a:solidFill>
          <a:ln w="74513" cap="flat">
            <a:noFill/>
            <a:prstDash val="solid"/>
            <a:miter/>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5" name="Freeform: Shape 7" descr="Arrow Right">
            <a:extLst>
              <a:ext uri="{FF2B5EF4-FFF2-40B4-BE49-F238E27FC236}">
                <a16:creationId xmlns:a16="http://schemas.microsoft.com/office/drawing/2014/main" id="{0C6E08E5-E116-409E-9EB3-68ABA72CE37F}"/>
              </a:ext>
            </a:extLst>
          </p:cNvPr>
          <p:cNvSpPr/>
          <p:nvPr/>
        </p:nvSpPr>
        <p:spPr>
          <a:xfrm>
            <a:off x="4668875" y="23054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rgbClr val="F7931F">
              <a:lumMod val="75000"/>
            </a:srgbClr>
          </a:solidFill>
          <a:ln w="74513" cap="flat">
            <a:noFill/>
            <a:prstDash val="solid"/>
            <a:miter/>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6" name="Freeform: Shape 8" descr="Arrow Right">
            <a:extLst>
              <a:ext uri="{FF2B5EF4-FFF2-40B4-BE49-F238E27FC236}">
                <a16:creationId xmlns:a16="http://schemas.microsoft.com/office/drawing/2014/main" id="{A2DA9977-73C6-4C14-A47D-F8B09C61012D}"/>
              </a:ext>
            </a:extLst>
          </p:cNvPr>
          <p:cNvSpPr/>
          <p:nvPr/>
        </p:nvSpPr>
        <p:spPr>
          <a:xfrm>
            <a:off x="7360233" y="23054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rgbClr val="A2B969">
              <a:lumMod val="75000"/>
            </a:srgbClr>
          </a:solidFill>
          <a:ln w="74513" cap="flat">
            <a:noFill/>
            <a:prstDash val="solid"/>
            <a:miter/>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7" name="Freeform: Shape 9" descr="Arrow Right">
            <a:extLst>
              <a:ext uri="{FF2B5EF4-FFF2-40B4-BE49-F238E27FC236}">
                <a16:creationId xmlns:a16="http://schemas.microsoft.com/office/drawing/2014/main" id="{A70B31BA-135F-42FC-9C26-B320F72DD362}"/>
              </a:ext>
            </a:extLst>
          </p:cNvPr>
          <p:cNvSpPr/>
          <p:nvPr/>
        </p:nvSpPr>
        <p:spPr>
          <a:xfrm>
            <a:off x="10051591" y="23054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rgbClr val="C13018">
              <a:lumMod val="75000"/>
            </a:srgbClr>
          </a:solidFill>
          <a:ln w="74513" cap="flat">
            <a:noFill/>
            <a:prstDash val="solid"/>
            <a:miter/>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8" name="TextBox 37">
            <a:extLst>
              <a:ext uri="{FF2B5EF4-FFF2-40B4-BE49-F238E27FC236}">
                <a16:creationId xmlns:a16="http://schemas.microsoft.com/office/drawing/2014/main" id="{86A61EAB-F7DE-42E1-BB50-4229E8DD8D43}"/>
              </a:ext>
            </a:extLst>
          </p:cNvPr>
          <p:cNvSpPr txBox="1"/>
          <p:nvPr/>
        </p:nvSpPr>
        <p:spPr>
          <a:xfrm>
            <a:off x="3538120" y="3229139"/>
            <a:ext cx="1639077" cy="1384995"/>
          </a:xfrm>
          <a:prstGeom prst="rect">
            <a:avLst/>
          </a:prstGeom>
          <a:noFill/>
        </p:spPr>
        <p:txBody>
          <a:bodyPr wrap="square" lIns="0" rIns="0" rtlCol="0" anchor="t">
            <a:spAutoFit/>
          </a:bodyPr>
          <a:lstStyle/>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200" b="0" i="0" u="none" strike="noStrike" kern="0" cap="none" spc="0" normalizeH="0" baseline="0" noProof="1" smtClean="0">
                <a:ln>
                  <a:noFill/>
                </a:ln>
                <a:solidFill>
                  <a:prstClr val="black">
                    <a:lumMod val="65000"/>
                    <a:lumOff val="35000"/>
                  </a:prstClr>
                </a:solidFill>
                <a:effectLst/>
                <a:uLnTx/>
                <a:uFillTx/>
              </a:rPr>
              <a:t>Integrated Frameworks</a:t>
            </a:r>
          </a:p>
          <a:p>
            <a:pPr marL="171450" marR="0" lvl="0" indent="-171450" defTabSz="914400" eaLnBrk="1" fontAlgn="auto" latinLnBrk="0" hangingPunct="1">
              <a:lnSpc>
                <a:spcPct val="100000"/>
              </a:lnSpc>
              <a:spcBef>
                <a:spcPts val="0"/>
              </a:spcBef>
              <a:spcAft>
                <a:spcPts val="0"/>
              </a:spcAft>
              <a:buClrTx/>
              <a:buSzTx/>
              <a:buFontTx/>
              <a:buChar char="-"/>
              <a:tabLst/>
              <a:defRPr/>
            </a:pPr>
            <a:r>
              <a:rPr lang="en-US" sz="1200" kern="0" noProof="1" smtClean="0">
                <a:solidFill>
                  <a:prstClr val="black">
                    <a:lumMod val="65000"/>
                    <a:lumOff val="35000"/>
                  </a:prstClr>
                </a:solidFill>
              </a:rPr>
              <a:t>New Solutions like Voice enabled command, Defect Prediction, Source Change Impact, Family &amp; friends fleet</a:t>
            </a:r>
            <a:endParaRPr kumimoji="0" lang="en-US" sz="1200" b="0" i="0" u="none" strike="noStrike" kern="0" cap="none" spc="0" normalizeH="0" baseline="0" noProof="1" smtClean="0">
              <a:ln>
                <a:noFill/>
              </a:ln>
              <a:solidFill>
                <a:prstClr val="black">
                  <a:lumMod val="65000"/>
                  <a:lumOff val="35000"/>
                </a:prstClr>
              </a:solidFill>
              <a:effectLst/>
              <a:uLnTx/>
              <a:uFillTx/>
            </a:endParaRPr>
          </a:p>
        </p:txBody>
      </p:sp>
      <p:sp>
        <p:nvSpPr>
          <p:cNvPr id="39" name="TextBox 38">
            <a:extLst>
              <a:ext uri="{FF2B5EF4-FFF2-40B4-BE49-F238E27FC236}">
                <a16:creationId xmlns:a16="http://schemas.microsoft.com/office/drawing/2014/main" id="{435EEB57-D2AD-4CB7-8E86-71832F69337C}"/>
              </a:ext>
            </a:extLst>
          </p:cNvPr>
          <p:cNvSpPr txBox="1"/>
          <p:nvPr/>
        </p:nvSpPr>
        <p:spPr>
          <a:xfrm>
            <a:off x="6246462" y="3241023"/>
            <a:ext cx="1639077" cy="1384995"/>
          </a:xfrm>
          <a:prstGeom prst="rect">
            <a:avLst/>
          </a:prstGeom>
          <a:noFill/>
        </p:spPr>
        <p:txBody>
          <a:bodyPr wrap="square" lIns="0" rIns="0" rtlCol="0" anchor="t">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smtClean="0">
                <a:ln>
                  <a:noFill/>
                </a:ln>
                <a:solidFill>
                  <a:prstClr val="black">
                    <a:lumMod val="65000"/>
                    <a:lumOff val="35000"/>
                  </a:prstClr>
                </a:solidFill>
                <a:effectLst/>
                <a:uLnTx/>
                <a:uFillTx/>
              </a:rPr>
              <a:t>Lorem ipsum dolor sit amet, nibh est. A magna maecenas, quam magna nec quis, lorem nunc. Suspendisse viverra sod ales mauris, cras pharetra proin egestas. </a:t>
            </a:r>
          </a:p>
        </p:txBody>
      </p:sp>
      <p:sp>
        <p:nvSpPr>
          <p:cNvPr id="40" name="TextBox 39">
            <a:extLst>
              <a:ext uri="{FF2B5EF4-FFF2-40B4-BE49-F238E27FC236}">
                <a16:creationId xmlns:a16="http://schemas.microsoft.com/office/drawing/2014/main" id="{4E0CB257-70E0-454A-9A45-82B2CCB7B24B}"/>
              </a:ext>
            </a:extLst>
          </p:cNvPr>
          <p:cNvSpPr txBox="1"/>
          <p:nvPr/>
        </p:nvSpPr>
        <p:spPr>
          <a:xfrm>
            <a:off x="8955059" y="3241023"/>
            <a:ext cx="1639077" cy="1384995"/>
          </a:xfrm>
          <a:prstGeom prst="rect">
            <a:avLst/>
          </a:prstGeom>
          <a:noFill/>
        </p:spPr>
        <p:txBody>
          <a:bodyPr wrap="square" lIns="0" rIns="0" rtlCol="0" anchor="t">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smtClean="0">
                <a:ln>
                  <a:noFill/>
                </a:ln>
                <a:solidFill>
                  <a:prstClr val="black">
                    <a:lumMod val="65000"/>
                    <a:lumOff val="35000"/>
                  </a:prstClr>
                </a:solidFill>
                <a:effectLst/>
                <a:uLnTx/>
                <a:uFillTx/>
              </a:rPr>
              <a:t>Lorem ipsum dolor sit amet, nibh est. A magna maecenas, quam magna nec quis, lorem nunc. Suspendisse viverra sod ales mauris, cras pharetra proin egestas. </a:t>
            </a:r>
          </a:p>
        </p:txBody>
      </p:sp>
      <p:sp>
        <p:nvSpPr>
          <p:cNvPr id="41" name="TextBox 40">
            <a:extLst>
              <a:ext uri="{FF2B5EF4-FFF2-40B4-BE49-F238E27FC236}">
                <a16:creationId xmlns:a16="http://schemas.microsoft.com/office/drawing/2014/main" id="{796A6D70-1531-4B4B-9FFE-C7E7396D0AD5}"/>
              </a:ext>
            </a:extLst>
          </p:cNvPr>
          <p:cNvSpPr txBox="1"/>
          <p:nvPr/>
        </p:nvSpPr>
        <p:spPr>
          <a:xfrm>
            <a:off x="729361" y="3241023"/>
            <a:ext cx="1790701" cy="1015663"/>
          </a:xfrm>
          <a:prstGeom prst="rect">
            <a:avLst/>
          </a:prstGeom>
          <a:noFill/>
        </p:spPr>
        <p:txBody>
          <a:bodyPr wrap="square" lIns="0" rIns="0" rtlCol="0" anchor="t">
            <a:spAutoFit/>
          </a:bodyPr>
          <a:lstStyle/>
          <a:p>
            <a:pPr marL="171450" marR="0" lvl="0" indent="-171450" defTabSz="914400" eaLnBrk="1" fontAlgn="auto" latinLnBrk="0" hangingPunct="1">
              <a:lnSpc>
                <a:spcPct val="100000"/>
              </a:lnSpc>
              <a:spcBef>
                <a:spcPts val="0"/>
              </a:spcBef>
              <a:spcAft>
                <a:spcPts val="0"/>
              </a:spcAft>
              <a:buClrTx/>
              <a:buSzTx/>
              <a:buFontTx/>
              <a:buChar char="-"/>
              <a:tabLst/>
              <a:defRPr/>
            </a:pPr>
            <a:r>
              <a:rPr lang="en-US" sz="1200" kern="0" noProof="1" smtClean="0">
                <a:solidFill>
                  <a:prstClr val="black">
                    <a:lumMod val="65000"/>
                    <a:lumOff val="35000"/>
                  </a:prstClr>
                </a:solidFill>
              </a:rPr>
              <a:t>Maturity Model for CICTCD</a:t>
            </a:r>
          </a:p>
          <a:p>
            <a:pPr marL="171450" marR="0" lvl="0" indent="-171450" defTabSz="914400" eaLnBrk="1" fontAlgn="auto" latinLnBrk="0" hangingPunct="1">
              <a:lnSpc>
                <a:spcPct val="100000"/>
              </a:lnSpc>
              <a:spcBef>
                <a:spcPts val="0"/>
              </a:spcBef>
              <a:spcAft>
                <a:spcPts val="0"/>
              </a:spcAft>
              <a:buClrTx/>
              <a:buSzTx/>
              <a:buFontTx/>
              <a:buChar char="-"/>
              <a:tabLst/>
              <a:defRPr/>
            </a:pPr>
            <a:r>
              <a:rPr lang="en-US" sz="1200" kern="0" noProof="1" smtClean="0">
                <a:solidFill>
                  <a:prstClr val="black">
                    <a:lumMod val="65000"/>
                    <a:lumOff val="35000"/>
                  </a:prstClr>
                </a:solidFill>
              </a:rPr>
              <a:t>Fast feedback process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200" b="0" i="0" u="none" strike="noStrike" kern="0" cap="none" spc="0" normalizeH="0" baseline="0" noProof="1" smtClean="0">
                <a:ln>
                  <a:noFill/>
                </a:ln>
                <a:solidFill>
                  <a:prstClr val="black">
                    <a:lumMod val="65000"/>
                    <a:lumOff val="35000"/>
                  </a:prstClr>
                </a:solidFill>
                <a:effectLst/>
                <a:uLnTx/>
                <a:uFillTx/>
              </a:rPr>
              <a:t>Common reference Architecture</a:t>
            </a:r>
          </a:p>
        </p:txBody>
      </p:sp>
      <p:pic>
        <p:nvPicPr>
          <p:cNvPr id="42" name="Graphic 18" descr="Users">
            <a:extLst>
              <a:ext uri="{FF2B5EF4-FFF2-40B4-BE49-F238E27FC236}">
                <a16:creationId xmlns:a16="http://schemas.microsoft.com/office/drawing/2014/main" id="{8BC13719-EBD5-4597-AEA9-8A55381CDA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25893" y="1519229"/>
            <a:ext cx="673100" cy="673100"/>
          </a:xfrm>
          <a:prstGeom prst="rect">
            <a:avLst/>
          </a:prstGeom>
        </p:spPr>
      </p:pic>
      <p:pic>
        <p:nvPicPr>
          <p:cNvPr id="43" name="Graphic 19" descr="Puzzle">
            <a:extLst>
              <a:ext uri="{FF2B5EF4-FFF2-40B4-BE49-F238E27FC236}">
                <a16:creationId xmlns:a16="http://schemas.microsoft.com/office/drawing/2014/main" id="{613D845D-4CF2-4F04-AF9B-5C28CA8D4B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134535" y="1519229"/>
            <a:ext cx="673100" cy="673100"/>
          </a:xfrm>
          <a:prstGeom prst="rect">
            <a:avLst/>
          </a:prstGeom>
        </p:spPr>
      </p:pic>
      <p:pic>
        <p:nvPicPr>
          <p:cNvPr id="44" name="Graphic 20" descr="Lightbulb">
            <a:extLst>
              <a:ext uri="{FF2B5EF4-FFF2-40B4-BE49-F238E27FC236}">
                <a16:creationId xmlns:a16="http://schemas.microsoft.com/office/drawing/2014/main" id="{D627C397-563D-45CE-B8F0-A03FF144C3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443177" y="1519229"/>
            <a:ext cx="673100" cy="673100"/>
          </a:xfrm>
          <a:prstGeom prst="rect">
            <a:avLst/>
          </a:prstGeom>
        </p:spPr>
      </p:pic>
      <p:pic>
        <p:nvPicPr>
          <p:cNvPr id="45" name="Graphic 21" descr="Rocket">
            <a:extLst>
              <a:ext uri="{FF2B5EF4-FFF2-40B4-BE49-F238E27FC236}">
                <a16:creationId xmlns:a16="http://schemas.microsoft.com/office/drawing/2014/main" id="{C0A379F0-6C90-4785-A67A-4F502ADE91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886664" y="1519229"/>
            <a:ext cx="673100" cy="673100"/>
          </a:xfrm>
          <a:prstGeom prst="rect">
            <a:avLst/>
          </a:prstGeom>
        </p:spPr>
      </p:pic>
    </p:spTree>
    <p:extLst>
      <p:ext uri="{BB962C8B-B14F-4D97-AF65-F5344CB8AC3E}">
        <p14:creationId xmlns:p14="http://schemas.microsoft.com/office/powerpoint/2010/main" val="25906972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0110" y="184022"/>
            <a:ext cx="6096000" cy="3693319"/>
          </a:xfrm>
          <a:prstGeom prst="rect">
            <a:avLst/>
          </a:prstGeom>
        </p:spPr>
        <p:txBody>
          <a:bodyPr>
            <a:spAutoFit/>
          </a:bodyPr>
          <a:lstStyle/>
          <a:p>
            <a:r>
              <a:rPr lang="en-US" dirty="0" smtClean="0"/>
              <a:t>To </a:t>
            </a:r>
            <a:r>
              <a:rPr lang="en-US" dirty="0"/>
              <a:t>mitigate these challenges we had to simulate virtual instances of the Gateway. </a:t>
            </a:r>
            <a:endParaRPr lang="en-US" dirty="0" smtClean="0"/>
          </a:p>
          <a:p>
            <a:r>
              <a:rPr lang="en-US" dirty="0" smtClean="0"/>
              <a:t>So </a:t>
            </a:r>
            <a:r>
              <a:rPr lang="en-US" dirty="0"/>
              <a:t>that we collaborated with a startup and made the simulation of the device in cloud and created an ecosystem where we could cover all the challenges. </a:t>
            </a:r>
            <a:r>
              <a:rPr lang="en-US" dirty="0" smtClean="0"/>
              <a:t></a:t>
            </a:r>
          </a:p>
          <a:p>
            <a:r>
              <a:rPr lang="en-US" dirty="0" smtClean="0"/>
              <a:t>After </a:t>
            </a:r>
            <a:r>
              <a:rPr lang="en-US" dirty="0"/>
              <a:t>that we created an automation framework on top of this using the API’s exposed by borsch </a:t>
            </a:r>
            <a:r>
              <a:rPr lang="en-US" dirty="0" smtClean="0"/>
              <a:t>cloud</a:t>
            </a:r>
          </a:p>
          <a:p>
            <a:endParaRPr lang="en-US" dirty="0"/>
          </a:p>
          <a:p>
            <a:r>
              <a:rPr lang="en-US" dirty="0" smtClean="0"/>
              <a:t>Two ways of simulations included</a:t>
            </a:r>
          </a:p>
          <a:p>
            <a:r>
              <a:rPr lang="en-US" dirty="0" smtClean="0"/>
              <a:t>API REST testing</a:t>
            </a:r>
          </a:p>
          <a:p>
            <a:r>
              <a:rPr lang="en-US" dirty="0" smtClean="0"/>
              <a:t>MQTT testing</a:t>
            </a:r>
          </a:p>
          <a:p>
            <a:r>
              <a:rPr lang="en-US" dirty="0" smtClean="0"/>
              <a:t>Virtual Nodes – simulate virtual instances of gateway</a:t>
            </a:r>
          </a:p>
          <a:p>
            <a:endParaRPr lang="en-GB" dirty="0"/>
          </a:p>
        </p:txBody>
      </p:sp>
    </p:spTree>
    <p:extLst>
      <p:ext uri="{BB962C8B-B14F-4D97-AF65-F5344CB8AC3E}">
        <p14:creationId xmlns:p14="http://schemas.microsoft.com/office/powerpoint/2010/main" val="26841668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03356" y="990474"/>
            <a:ext cx="6585288" cy="4877051"/>
          </a:xfrm>
          <a:prstGeom prst="rect">
            <a:avLst/>
          </a:prstGeom>
        </p:spPr>
      </p:pic>
    </p:spTree>
    <p:extLst>
      <p:ext uri="{BB962C8B-B14F-4D97-AF65-F5344CB8AC3E}">
        <p14:creationId xmlns:p14="http://schemas.microsoft.com/office/powerpoint/2010/main" val="39946364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12107" y="1114417"/>
            <a:ext cx="10303496" cy="4743942"/>
          </a:xfrm>
          <a:prstGeom prst="rect">
            <a:avLst/>
          </a:prstGeom>
          <a:noFill/>
        </p:spPr>
      </p:pic>
    </p:spTree>
    <p:extLst>
      <p:ext uri="{BB962C8B-B14F-4D97-AF65-F5344CB8AC3E}">
        <p14:creationId xmlns:p14="http://schemas.microsoft.com/office/powerpoint/2010/main" val="30821153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p:cNvPicPr>
          <p:nvPr>
            <p:custDataLst>
              <p:tags r:id="rId2"/>
            </p:custDataLst>
          </p:nvPr>
        </p:nvPicPr>
        <p:blipFill>
          <a:blip r:embed="rId33">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6" name="Rectangle 5"/>
          <p:cNvSpPr>
            <a:spLocks/>
          </p:cNvSpPr>
          <p:nvPr>
            <p:custDataLst>
              <p:tags r:id="rId3"/>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1016264">
              <a:lnSpc>
                <a:spcPct val="107000"/>
              </a:lnSpc>
              <a:spcAft>
                <a:spcPts val="111"/>
              </a:spcAft>
              <a:defRPr/>
            </a:pPr>
            <a:r>
              <a:rPr lang="en-GB" sz="667" b="1" kern="0">
                <a:solidFill>
                  <a:srgbClr val="D70012"/>
                </a:solidFill>
                <a:latin typeface="Bosch Office Sans"/>
              </a:rPr>
              <a:t>Confidential </a:t>
            </a:r>
            <a:r>
              <a:rPr lang="en-GB" sz="667" kern="0">
                <a:solidFill>
                  <a:srgbClr val="000000"/>
                </a:solidFill>
              </a:rPr>
              <a:t>| Bosch | 22/4/2019</a:t>
            </a:r>
            <a:endParaRPr lang="en-GB" sz="667" kern="0" dirty="0">
              <a:solidFill>
                <a:srgbClr val="000000"/>
              </a:solidFill>
            </a:endParaRPr>
          </a:p>
        </p:txBody>
      </p:sp>
      <p:sp>
        <p:nvSpPr>
          <p:cNvPr id="5" name="Rectangle 4"/>
          <p:cNvSpPr>
            <a:spLocks/>
          </p:cNvSpPr>
          <p:nvPr>
            <p:custDataLst>
              <p:tags r:id="rId4"/>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1016264">
              <a:lnSpc>
                <a:spcPct val="107000"/>
              </a:lnSpc>
              <a:spcAft>
                <a:spcPts val="111"/>
              </a:spcAft>
              <a:defRPr/>
            </a:pPr>
            <a:r>
              <a:rPr lang="en-US" sz="667" kern="0">
                <a:solidFill>
                  <a:srgbClr val="B2B3B5"/>
                </a:solidFill>
                <a:latin typeface="Bosch Office Sans"/>
              </a:rPr>
              <a:t>©  Robert Bosch Engineering and Business Solutions Private Limited 2019. All rights reserved, also regarding any disposal, exploitation, reproduction, editing, distribution, as well as in the event of applications for industrial property rights.</a:t>
            </a:r>
            <a:endParaRPr lang="en-GB" sz="667" kern="0" dirty="0">
              <a:solidFill>
                <a:srgbClr val="B2B3B5"/>
              </a:solidFill>
              <a:latin typeface="Bosch Office Sans"/>
            </a:endParaRPr>
          </a:p>
        </p:txBody>
      </p:sp>
      <p:sp>
        <p:nvSpPr>
          <p:cNvPr id="4" name="Rectangle 3"/>
          <p:cNvSpPr>
            <a:spLocks/>
          </p:cNvSpPr>
          <p:nvPr>
            <p:custDataLst>
              <p:tags r:id="rId5"/>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defTabSz="1016264">
              <a:defRPr/>
            </a:pPr>
            <a:r>
              <a:rPr lang="en-GB" sz="1334" kern="0">
                <a:solidFill>
                  <a:srgbClr val="999FA6"/>
                </a:solidFill>
                <a:latin typeface="Bosch Office Sans"/>
              </a:rPr>
              <a:t>5</a:t>
            </a:r>
            <a:endParaRPr lang="en-GB" sz="1334" kern="0" dirty="0">
              <a:solidFill>
                <a:srgbClr val="999FA6"/>
              </a:solidFill>
              <a:latin typeface="Bosch Office Sans"/>
            </a:endParaRPr>
          </a:p>
        </p:txBody>
      </p:sp>
      <p:sp>
        <p:nvSpPr>
          <p:cNvPr id="3" name="Rectangle 2" hidden="1"/>
          <p:cNvSpPr>
            <a:spLocks/>
          </p:cNvSpPr>
          <p:nvPr>
            <p:custDataLst>
              <p:tags r:id="rId6"/>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defRPr/>
            </a:pPr>
            <a:endParaRPr lang="en-GB" sz="611" kern="0" dirty="0">
              <a:solidFill>
                <a:prstClr val="black"/>
              </a:solidFill>
              <a:latin typeface="Bosch Office Sans"/>
            </a:endParaRPr>
          </a:p>
        </p:txBody>
      </p:sp>
      <p:sp>
        <p:nvSpPr>
          <p:cNvPr id="2" name="TextBox 1" hidden="1"/>
          <p:cNvSpPr txBox="1"/>
          <p:nvPr>
            <p:custDataLst>
              <p:tags r:id="rId7"/>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defRPr/>
            </a:pPr>
            <a:endParaRPr lang="en-GB" sz="1445" kern="0" dirty="0" err="1">
              <a:solidFill>
                <a:prstClr val="black"/>
              </a:solidFill>
              <a:latin typeface="Bosch Office Sans" pitchFamily="2" charset="0"/>
            </a:endParaRPr>
          </a:p>
        </p:txBody>
      </p:sp>
      <p:grpSp>
        <p:nvGrpSpPr>
          <p:cNvPr id="41" name="Group 40"/>
          <p:cNvGrpSpPr/>
          <p:nvPr/>
        </p:nvGrpSpPr>
        <p:grpSpPr>
          <a:xfrm>
            <a:off x="493476" y="705324"/>
            <a:ext cx="10716776" cy="5425238"/>
            <a:chOff x="1062030" y="1062352"/>
            <a:chExt cx="8143352" cy="4414154"/>
          </a:xfrm>
        </p:grpSpPr>
        <p:sp>
          <p:nvSpPr>
            <p:cNvPr id="15" name="Cube 14"/>
            <p:cNvSpPr>
              <a:spLocks/>
            </p:cNvSpPr>
            <p:nvPr>
              <p:custDataLst>
                <p:tags r:id="rId14"/>
              </p:custDataLst>
            </p:nvPr>
          </p:nvSpPr>
          <p:spPr>
            <a:xfrm>
              <a:off x="2308882" y="1062352"/>
              <a:ext cx="6896500" cy="4107632"/>
            </a:xfrm>
            <a:prstGeom prst="cube">
              <a:avLst>
                <a:gd name="adj" fmla="val 4057"/>
              </a:avLst>
            </a:prstGeom>
            <a:solidFill>
              <a:srgbClr val="FFC000">
                <a:alpha val="48000"/>
              </a:srgbClr>
            </a:solidFill>
            <a:ln w="25400" cap="flat" cmpd="sng" algn="ctr">
              <a:noFill/>
              <a:prstDash val="solid"/>
            </a:ln>
            <a:effectLst/>
          </p:spPr>
          <p:txBody>
            <a:bodyPr rtlCol="0" anchor="ctr"/>
            <a:lstStyle/>
            <a:p>
              <a:pPr algn="ctr" defTabSz="1016264">
                <a:defRPr/>
              </a:pPr>
              <a:endParaRPr lang="en-US" sz="2001" kern="0">
                <a:solidFill>
                  <a:srgbClr val="99FF99"/>
                </a:solidFill>
                <a:latin typeface="Bosch Office Sans"/>
              </a:endParaRPr>
            </a:p>
          </p:txBody>
        </p:sp>
        <p:sp>
          <p:nvSpPr>
            <p:cNvPr id="16" name="Cube 15"/>
            <p:cNvSpPr>
              <a:spLocks/>
            </p:cNvSpPr>
            <p:nvPr>
              <p:custDataLst>
                <p:tags r:id="rId15"/>
              </p:custDataLst>
            </p:nvPr>
          </p:nvSpPr>
          <p:spPr>
            <a:xfrm>
              <a:off x="2308882" y="1720450"/>
              <a:ext cx="5727937" cy="3449535"/>
            </a:xfrm>
            <a:prstGeom prst="cube">
              <a:avLst>
                <a:gd name="adj" fmla="val 4057"/>
              </a:avLst>
            </a:prstGeom>
            <a:solidFill>
              <a:srgbClr val="003264">
                <a:lumMod val="50000"/>
                <a:lumOff val="50000"/>
              </a:srgbClr>
            </a:solidFill>
            <a:ln w="25400" cap="flat" cmpd="sng" algn="ctr">
              <a:noFill/>
              <a:prstDash val="solid"/>
            </a:ln>
            <a:effectLst/>
          </p:spPr>
          <p:txBody>
            <a:bodyPr rtlCol="0" anchor="ctr"/>
            <a:lstStyle/>
            <a:p>
              <a:pPr algn="ctr" defTabSz="1016264">
                <a:defRPr/>
              </a:pPr>
              <a:endParaRPr lang="en-US" sz="2001" kern="0">
                <a:solidFill>
                  <a:srgbClr val="CCFF99"/>
                </a:solidFill>
                <a:latin typeface="Bosch Office Sans"/>
              </a:endParaRPr>
            </a:p>
          </p:txBody>
        </p:sp>
        <p:sp>
          <p:nvSpPr>
            <p:cNvPr id="17" name="Cube 16"/>
            <p:cNvSpPr>
              <a:spLocks/>
            </p:cNvSpPr>
            <p:nvPr>
              <p:custDataLst>
                <p:tags r:id="rId16"/>
              </p:custDataLst>
            </p:nvPr>
          </p:nvSpPr>
          <p:spPr>
            <a:xfrm>
              <a:off x="2308881" y="2550566"/>
              <a:ext cx="4404925" cy="2619419"/>
            </a:xfrm>
            <a:prstGeom prst="cube">
              <a:avLst>
                <a:gd name="adj" fmla="val 4057"/>
              </a:avLst>
            </a:prstGeom>
            <a:solidFill>
              <a:schemeClr val="bg2">
                <a:lumMod val="40000"/>
                <a:lumOff val="60000"/>
              </a:schemeClr>
            </a:solidFill>
            <a:ln w="25400" cap="flat" cmpd="sng" algn="ctr">
              <a:noFill/>
              <a:prstDash val="solid"/>
            </a:ln>
            <a:effectLst/>
          </p:spPr>
          <p:txBody>
            <a:bodyPr rtlCol="0" anchor="ctr"/>
            <a:lstStyle/>
            <a:p>
              <a:pPr algn="ctr" defTabSz="1016264">
                <a:defRPr/>
              </a:pPr>
              <a:endParaRPr lang="en-US" sz="2001" kern="0">
                <a:solidFill>
                  <a:srgbClr val="CCFF99"/>
                </a:solidFill>
                <a:latin typeface="Bosch Office Sans"/>
              </a:endParaRPr>
            </a:p>
          </p:txBody>
        </p:sp>
        <p:sp>
          <p:nvSpPr>
            <p:cNvPr id="18" name="Cube 17"/>
            <p:cNvSpPr>
              <a:spLocks/>
            </p:cNvSpPr>
            <p:nvPr>
              <p:custDataLst>
                <p:tags r:id="rId17"/>
              </p:custDataLst>
            </p:nvPr>
          </p:nvSpPr>
          <p:spPr>
            <a:xfrm>
              <a:off x="2308881" y="3557804"/>
              <a:ext cx="2639941" cy="1608199"/>
            </a:xfrm>
            <a:prstGeom prst="cube">
              <a:avLst>
                <a:gd name="adj" fmla="val 4057"/>
              </a:avLst>
            </a:prstGeom>
            <a:solidFill>
              <a:schemeClr val="bg1"/>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1016264">
                <a:defRPr/>
              </a:pPr>
              <a:endParaRPr lang="en-US" sz="2001" kern="0" dirty="0">
                <a:solidFill>
                  <a:srgbClr val="CCFF99"/>
                </a:solidFill>
                <a:latin typeface="Bosch Office Sans"/>
              </a:endParaRPr>
            </a:p>
          </p:txBody>
        </p:sp>
        <p:cxnSp>
          <p:nvCxnSpPr>
            <p:cNvPr id="19" name="Straight Arrow Connector 18"/>
            <p:cNvCxnSpPr/>
            <p:nvPr>
              <p:custDataLst>
                <p:tags r:id="rId18"/>
              </p:custDataLst>
            </p:nvPr>
          </p:nvCxnSpPr>
          <p:spPr>
            <a:xfrm flipV="1">
              <a:off x="2308882" y="1062352"/>
              <a:ext cx="6896500" cy="4107634"/>
            </a:xfrm>
            <a:prstGeom prst="straightConnector1">
              <a:avLst/>
            </a:prstGeom>
            <a:noFill/>
            <a:ln w="25400" cap="flat" cmpd="sng" algn="ctr">
              <a:solidFill>
                <a:srgbClr val="C00000">
                  <a:alpha val="27000"/>
                </a:srgbClr>
              </a:solidFill>
              <a:prstDash val="dash"/>
              <a:tailEnd type="triangle"/>
            </a:ln>
            <a:effectLst/>
          </p:spPr>
        </p:cxnSp>
        <p:sp>
          <p:nvSpPr>
            <p:cNvPr id="20" name="Rectangle 19"/>
            <p:cNvSpPr/>
            <p:nvPr>
              <p:custDataLst>
                <p:tags r:id="rId19"/>
              </p:custDataLst>
            </p:nvPr>
          </p:nvSpPr>
          <p:spPr>
            <a:xfrm>
              <a:off x="1387134" y="3632433"/>
              <a:ext cx="860758" cy="1527193"/>
            </a:xfrm>
            <a:prstGeom prst="rect">
              <a:avLst/>
            </a:prstGeom>
            <a:solidFill>
              <a:schemeClr val="bg1"/>
            </a:solidFill>
            <a:ln w="12700" cap="flat" cmpd="sng" algn="ctr">
              <a:solidFill>
                <a:srgbClr val="003264">
                  <a:alpha val="50000"/>
                </a:srgbClr>
              </a:solidFill>
              <a:prstDash val="solid"/>
            </a:ln>
            <a:effectLst/>
          </p:spPr>
          <p:txBody>
            <a:bodyPr rtlCol="0" anchor="ctr"/>
            <a:lstStyle/>
            <a:p>
              <a:pPr algn="ctr" defTabSz="1016264">
                <a:defRPr/>
              </a:pPr>
              <a:r>
                <a:rPr lang="en-US" sz="1334" b="1" kern="0" dirty="0">
                  <a:solidFill>
                    <a:srgbClr val="3A5A82"/>
                  </a:solidFill>
                  <a:latin typeface="Bosch Office Sans"/>
                </a:rPr>
                <a:t>Startup</a:t>
              </a:r>
            </a:p>
          </p:txBody>
        </p:sp>
        <p:sp>
          <p:nvSpPr>
            <p:cNvPr id="21" name="Rectangle 20"/>
            <p:cNvSpPr/>
            <p:nvPr>
              <p:custDataLst>
                <p:tags r:id="rId20"/>
              </p:custDataLst>
            </p:nvPr>
          </p:nvSpPr>
          <p:spPr>
            <a:xfrm>
              <a:off x="1387134" y="2646810"/>
              <a:ext cx="860759" cy="985623"/>
            </a:xfrm>
            <a:prstGeom prst="rect">
              <a:avLst/>
            </a:prstGeom>
            <a:solidFill>
              <a:schemeClr val="bg2">
                <a:lumMod val="20000"/>
                <a:lumOff val="80000"/>
              </a:schemeClr>
            </a:solidFill>
            <a:ln w="12700" cap="flat" cmpd="sng" algn="ctr">
              <a:solidFill>
                <a:srgbClr val="003264">
                  <a:alpha val="50000"/>
                </a:srgbClr>
              </a:solidFill>
              <a:prstDash val="solid"/>
            </a:ln>
            <a:effectLst/>
          </p:spPr>
          <p:txBody>
            <a:bodyPr rtlCol="0" anchor="ctr"/>
            <a:lstStyle/>
            <a:p>
              <a:pPr algn="ctr" defTabSz="1016264">
                <a:defRPr/>
              </a:pPr>
              <a:r>
                <a:rPr lang="en-US" sz="1334" b="1" kern="0" dirty="0">
                  <a:solidFill>
                    <a:srgbClr val="3A5A82"/>
                  </a:solidFill>
                  <a:latin typeface="Bosch Office Sans"/>
                </a:rPr>
                <a:t>Organize</a:t>
              </a:r>
            </a:p>
          </p:txBody>
        </p:sp>
        <p:sp>
          <p:nvSpPr>
            <p:cNvPr id="22" name="Rectangle 21"/>
            <p:cNvSpPr/>
            <p:nvPr>
              <p:custDataLst>
                <p:tags r:id="rId21"/>
              </p:custDataLst>
            </p:nvPr>
          </p:nvSpPr>
          <p:spPr>
            <a:xfrm>
              <a:off x="1387134" y="1709558"/>
              <a:ext cx="864116" cy="937252"/>
            </a:xfrm>
            <a:prstGeom prst="rect">
              <a:avLst/>
            </a:prstGeom>
            <a:gradFill>
              <a:gsLst>
                <a:gs pos="0">
                  <a:srgbClr val="003264">
                    <a:lumMod val="75000"/>
                    <a:lumOff val="25000"/>
                  </a:srgbClr>
                </a:gs>
                <a:gs pos="74000">
                  <a:srgbClr val="003264">
                    <a:lumMod val="25000"/>
                    <a:lumOff val="75000"/>
                  </a:srgbClr>
                </a:gs>
                <a:gs pos="83000">
                  <a:srgbClr val="003264">
                    <a:lumMod val="25000"/>
                    <a:lumOff val="75000"/>
                  </a:srgbClr>
                </a:gs>
                <a:gs pos="100000">
                  <a:srgbClr val="003264">
                    <a:lumMod val="25000"/>
                    <a:lumOff val="75000"/>
                  </a:srgbClr>
                </a:gs>
              </a:gsLst>
              <a:lin ang="5400000" scaled="1"/>
            </a:gradFill>
            <a:ln w="12700" cap="flat" cmpd="sng" algn="ctr">
              <a:solidFill>
                <a:srgbClr val="003264">
                  <a:alpha val="50000"/>
                </a:srgbClr>
              </a:solidFill>
              <a:prstDash val="solid"/>
            </a:ln>
            <a:effectLst/>
          </p:spPr>
          <p:txBody>
            <a:bodyPr rtlCol="0" anchor="ctr"/>
            <a:lstStyle/>
            <a:p>
              <a:pPr algn="ctr" defTabSz="1016264">
                <a:defRPr/>
              </a:pPr>
              <a:r>
                <a:rPr lang="en-US" sz="1334" b="1" kern="0" dirty="0">
                  <a:solidFill>
                    <a:srgbClr val="FFFFFF"/>
                  </a:solidFill>
                  <a:latin typeface="Bosch Office Sans"/>
                </a:rPr>
                <a:t>Enhance</a:t>
              </a:r>
            </a:p>
          </p:txBody>
        </p:sp>
        <p:sp>
          <p:nvSpPr>
            <p:cNvPr id="23" name="Rectangle 22"/>
            <p:cNvSpPr/>
            <p:nvPr>
              <p:custDataLst>
                <p:tags r:id="rId22"/>
              </p:custDataLst>
            </p:nvPr>
          </p:nvSpPr>
          <p:spPr>
            <a:xfrm>
              <a:off x="1387134" y="1062352"/>
              <a:ext cx="860758" cy="658097"/>
            </a:xfrm>
            <a:prstGeom prst="rect">
              <a:avLst/>
            </a:prstGeom>
            <a:solidFill>
              <a:srgbClr val="FFCC66"/>
            </a:solidFill>
            <a:ln w="12700" cap="flat" cmpd="sng" algn="ctr">
              <a:solidFill>
                <a:srgbClr val="003264">
                  <a:alpha val="50000"/>
                </a:srgbClr>
              </a:solidFill>
              <a:prstDash val="solid"/>
            </a:ln>
            <a:effectLst/>
          </p:spPr>
          <p:txBody>
            <a:bodyPr rtlCol="0" anchor="ctr"/>
            <a:lstStyle/>
            <a:p>
              <a:pPr algn="ctr" defTabSz="1016264">
                <a:defRPr/>
              </a:pPr>
              <a:r>
                <a:rPr lang="en-US" sz="1556" b="1" kern="0" dirty="0">
                  <a:solidFill>
                    <a:srgbClr val="FFFFFF"/>
                  </a:solidFill>
                  <a:latin typeface="Bosch Office Sans"/>
                </a:rPr>
                <a:t>Sustain</a:t>
              </a:r>
            </a:p>
          </p:txBody>
        </p:sp>
        <p:sp>
          <p:nvSpPr>
            <p:cNvPr id="25" name="TextBox 24"/>
            <p:cNvSpPr txBox="1"/>
            <p:nvPr>
              <p:custDataLst>
                <p:tags r:id="rId23"/>
              </p:custDataLst>
            </p:nvPr>
          </p:nvSpPr>
          <p:spPr>
            <a:xfrm>
              <a:off x="2214488" y="3822155"/>
              <a:ext cx="2446191" cy="269929"/>
            </a:xfrm>
            <a:prstGeom prst="rect">
              <a:avLst/>
            </a:prstGeom>
            <a:noFill/>
          </p:spPr>
          <p:txBody>
            <a:bodyPr wrap="square" rtlCol="0">
              <a:spAutoFit/>
            </a:bodyPr>
            <a:lstStyle/>
            <a:p>
              <a:pPr algn="ctr" defTabSz="1016264" fontAlgn="base">
                <a:spcBef>
                  <a:spcPct val="0"/>
                </a:spcBef>
                <a:spcAft>
                  <a:spcPct val="0"/>
                </a:spcAft>
                <a:defRPr/>
              </a:pPr>
              <a:r>
                <a:rPr lang="en-US" sz="1556" b="1" dirty="0">
                  <a:solidFill>
                    <a:srgbClr val="003264"/>
                  </a:solidFill>
                  <a:latin typeface="Bosch Office Sans"/>
                </a:rPr>
                <a:t>Base Strategy Formulation</a:t>
              </a:r>
            </a:p>
          </p:txBody>
        </p:sp>
        <p:sp>
          <p:nvSpPr>
            <p:cNvPr id="26" name="TextBox 25"/>
            <p:cNvSpPr txBox="1"/>
            <p:nvPr>
              <p:custDataLst>
                <p:tags r:id="rId24"/>
              </p:custDataLst>
            </p:nvPr>
          </p:nvSpPr>
          <p:spPr>
            <a:xfrm>
              <a:off x="3742422" y="1853956"/>
              <a:ext cx="4553306" cy="297736"/>
            </a:xfrm>
            <a:prstGeom prst="rect">
              <a:avLst/>
            </a:prstGeom>
            <a:noFill/>
          </p:spPr>
          <p:txBody>
            <a:bodyPr wrap="square" rtlCol="0">
              <a:spAutoFit/>
            </a:bodyPr>
            <a:lstStyle>
              <a:defPPr>
                <a:defRPr lang="de-DE"/>
              </a:defPPr>
              <a:lvl1pPr algn="ctr">
                <a:defRPr sz="1400" b="1">
                  <a:solidFill>
                    <a:srgbClr val="003264"/>
                  </a:solidFill>
                  <a:latin typeface="Bosch Office Sans"/>
                </a:defRPr>
              </a:lvl1pPr>
            </a:lstStyle>
            <a:p>
              <a:pPr defTabSz="1016264" fontAlgn="base">
                <a:spcBef>
                  <a:spcPct val="0"/>
                </a:spcBef>
                <a:spcAft>
                  <a:spcPct val="0"/>
                </a:spcAft>
                <a:defRPr/>
              </a:pPr>
              <a:r>
                <a:rPr lang="en-US" sz="1778" dirty="0">
                  <a:solidFill>
                    <a:prstClr val="white"/>
                  </a:solidFill>
                </a:rPr>
                <a:t>AI Augmented Executions </a:t>
              </a:r>
            </a:p>
          </p:txBody>
        </p:sp>
        <p:sp>
          <p:nvSpPr>
            <p:cNvPr id="27" name="TextBox 26"/>
            <p:cNvSpPr txBox="1"/>
            <p:nvPr>
              <p:custDataLst>
                <p:tags r:id="rId25"/>
              </p:custDataLst>
            </p:nvPr>
          </p:nvSpPr>
          <p:spPr>
            <a:xfrm>
              <a:off x="5429423" y="1200883"/>
              <a:ext cx="3344638" cy="297736"/>
            </a:xfrm>
            <a:prstGeom prst="rect">
              <a:avLst/>
            </a:prstGeom>
            <a:noFill/>
          </p:spPr>
          <p:txBody>
            <a:bodyPr wrap="square" rtlCol="0">
              <a:spAutoFit/>
            </a:bodyPr>
            <a:lstStyle>
              <a:defPPr>
                <a:defRPr lang="de-DE"/>
              </a:defPPr>
              <a:lvl1pPr algn="ctr">
                <a:defRPr sz="1600" b="1">
                  <a:solidFill>
                    <a:schemeClr val="bg1"/>
                  </a:solidFill>
                  <a:latin typeface="Bosch Office Sans"/>
                </a:defRPr>
              </a:lvl1pPr>
            </a:lstStyle>
            <a:p>
              <a:pPr defTabSz="1016264" fontAlgn="base">
                <a:spcBef>
                  <a:spcPct val="0"/>
                </a:spcBef>
                <a:spcAft>
                  <a:spcPct val="0"/>
                </a:spcAft>
                <a:defRPr/>
              </a:pPr>
              <a:r>
                <a:rPr lang="en-US" sz="1778" dirty="0">
                  <a:solidFill>
                    <a:schemeClr val="tx1"/>
                  </a:solidFill>
                </a:rPr>
                <a:t>Autonomous Test Strategy</a:t>
              </a:r>
            </a:p>
          </p:txBody>
        </p:sp>
        <p:sp>
          <p:nvSpPr>
            <p:cNvPr id="28" name="TextBox 27"/>
            <p:cNvSpPr txBox="1"/>
            <p:nvPr>
              <p:custDataLst>
                <p:tags r:id="rId26"/>
              </p:custDataLst>
            </p:nvPr>
          </p:nvSpPr>
          <p:spPr>
            <a:xfrm>
              <a:off x="2420877" y="2784595"/>
              <a:ext cx="3675294" cy="269929"/>
            </a:xfrm>
            <a:prstGeom prst="rect">
              <a:avLst/>
            </a:prstGeom>
            <a:noFill/>
          </p:spPr>
          <p:txBody>
            <a:bodyPr wrap="square" rtlCol="0">
              <a:spAutoFit/>
            </a:bodyPr>
            <a:lstStyle>
              <a:defPPr>
                <a:defRPr lang="de-DE"/>
              </a:defPPr>
              <a:lvl1pPr algn="ctr">
                <a:defRPr sz="1200" b="1">
                  <a:solidFill>
                    <a:srgbClr val="003264"/>
                  </a:solidFill>
                  <a:latin typeface="Bosch Office Sans"/>
                </a:defRPr>
              </a:lvl1pPr>
            </a:lstStyle>
            <a:p>
              <a:pPr defTabSz="1016264" fontAlgn="base">
                <a:spcBef>
                  <a:spcPct val="0"/>
                </a:spcBef>
                <a:spcAft>
                  <a:spcPct val="0"/>
                </a:spcAft>
                <a:defRPr/>
              </a:pPr>
              <a:r>
                <a:rPr lang="en-US" sz="1556" dirty="0"/>
                <a:t>Data Collection &amp; Strategy Refinement</a:t>
              </a:r>
            </a:p>
          </p:txBody>
        </p:sp>
        <p:sp>
          <p:nvSpPr>
            <p:cNvPr id="29" name="TextBox 28"/>
            <p:cNvSpPr txBox="1"/>
            <p:nvPr>
              <p:custDataLst>
                <p:tags r:id="rId27"/>
              </p:custDataLst>
            </p:nvPr>
          </p:nvSpPr>
          <p:spPr>
            <a:xfrm>
              <a:off x="4078944" y="5206577"/>
              <a:ext cx="1461932" cy="269929"/>
            </a:xfrm>
            <a:prstGeom prst="rect">
              <a:avLst/>
            </a:prstGeom>
            <a:noFill/>
          </p:spPr>
          <p:txBody>
            <a:bodyPr wrap="none" rtlCol="0">
              <a:spAutoFit/>
            </a:bodyPr>
            <a:lstStyle/>
            <a:p>
              <a:pPr defTabSz="1016264" fontAlgn="base">
                <a:spcBef>
                  <a:spcPct val="0"/>
                </a:spcBef>
                <a:spcAft>
                  <a:spcPct val="0"/>
                </a:spcAft>
                <a:defRPr/>
              </a:pPr>
              <a:r>
                <a:rPr lang="en-US" sz="1556" dirty="0">
                  <a:solidFill>
                    <a:srgbClr val="003264"/>
                  </a:solidFill>
                  <a:latin typeface="Bosch Office Sans"/>
                </a:rPr>
                <a:t>Service Excellence </a:t>
              </a:r>
            </a:p>
          </p:txBody>
        </p:sp>
        <p:cxnSp>
          <p:nvCxnSpPr>
            <p:cNvPr id="30" name="Straight Arrow Connector 29"/>
            <p:cNvCxnSpPr/>
            <p:nvPr>
              <p:custDataLst>
                <p:tags r:id="rId28"/>
              </p:custDataLst>
            </p:nvPr>
          </p:nvCxnSpPr>
          <p:spPr>
            <a:xfrm flipV="1">
              <a:off x="5535215" y="5360427"/>
              <a:ext cx="1832649" cy="1"/>
            </a:xfrm>
            <a:prstGeom prst="straightConnector1">
              <a:avLst/>
            </a:prstGeom>
            <a:noFill/>
            <a:ln w="34925" cap="flat" cmpd="sng" algn="ctr">
              <a:solidFill>
                <a:srgbClr val="003264">
                  <a:shade val="95000"/>
                  <a:satMod val="105000"/>
                </a:srgbClr>
              </a:solidFill>
              <a:prstDash val="solid"/>
              <a:tailEnd type="triangle"/>
            </a:ln>
            <a:effectLst/>
          </p:spPr>
        </p:cxnSp>
        <p:sp>
          <p:nvSpPr>
            <p:cNvPr id="31" name="TextBox 30"/>
            <p:cNvSpPr txBox="1"/>
            <p:nvPr>
              <p:custDataLst>
                <p:tags r:id="rId29"/>
              </p:custDataLst>
            </p:nvPr>
          </p:nvSpPr>
          <p:spPr>
            <a:xfrm rot="16200000">
              <a:off x="602986" y="3570509"/>
              <a:ext cx="1170179" cy="252092"/>
            </a:xfrm>
            <a:prstGeom prst="rect">
              <a:avLst/>
            </a:prstGeom>
            <a:noFill/>
          </p:spPr>
          <p:txBody>
            <a:bodyPr wrap="none" rtlCol="0">
              <a:spAutoFit/>
            </a:bodyPr>
            <a:lstStyle/>
            <a:p>
              <a:pPr defTabSz="1016264" fontAlgn="base">
                <a:spcBef>
                  <a:spcPct val="0"/>
                </a:spcBef>
                <a:spcAft>
                  <a:spcPct val="0"/>
                </a:spcAft>
                <a:defRPr/>
              </a:pPr>
              <a:r>
                <a:rPr lang="en-US" sz="1556" dirty="0">
                  <a:solidFill>
                    <a:srgbClr val="003264"/>
                  </a:solidFill>
                  <a:latin typeface="Bosch Office Sans"/>
                </a:rPr>
                <a:t>Maturity Index</a:t>
              </a:r>
            </a:p>
          </p:txBody>
        </p:sp>
        <p:cxnSp>
          <p:nvCxnSpPr>
            <p:cNvPr id="32" name="Straight Arrow Connector 31"/>
            <p:cNvCxnSpPr>
              <a:stCxn id="31" idx="3"/>
            </p:cNvCxnSpPr>
            <p:nvPr>
              <p:custDataLst>
                <p:tags r:id="rId30"/>
              </p:custDataLst>
            </p:nvPr>
          </p:nvCxnSpPr>
          <p:spPr>
            <a:xfrm flipV="1">
              <a:off x="1188078" y="1609470"/>
              <a:ext cx="0" cy="1432900"/>
            </a:xfrm>
            <a:prstGeom prst="straightConnector1">
              <a:avLst/>
            </a:prstGeom>
            <a:noFill/>
            <a:ln w="34925" cap="flat" cmpd="sng" algn="ctr">
              <a:solidFill>
                <a:srgbClr val="003264">
                  <a:shade val="95000"/>
                  <a:satMod val="105000"/>
                </a:srgbClr>
              </a:solidFill>
              <a:prstDash val="solid"/>
              <a:tailEnd type="triangle"/>
            </a:ln>
            <a:effectLst/>
          </p:spPr>
        </p:cxnSp>
      </p:grpSp>
      <p:sp>
        <p:nvSpPr>
          <p:cNvPr id="42" name="TextBox 41"/>
          <p:cNvSpPr txBox="1"/>
          <p:nvPr>
            <p:custDataLst>
              <p:tags r:id="rId8"/>
            </p:custDataLst>
          </p:nvPr>
        </p:nvSpPr>
        <p:spPr>
          <a:xfrm>
            <a:off x="132310" y="50245"/>
            <a:ext cx="7329591" cy="555583"/>
          </a:xfrm>
          <a:prstGeom prst="rect">
            <a:avLst/>
          </a:prstGeom>
          <a:noFill/>
        </p:spPr>
        <p:txBody>
          <a:bodyPr wrap="square" lIns="0" tIns="0" rIns="0" bIns="0" rtlCol="0">
            <a:noAutofit/>
          </a:bodyPr>
          <a:lstStyle/>
          <a:p>
            <a:pPr defTabSz="1016264">
              <a:lnSpc>
                <a:spcPct val="107000"/>
              </a:lnSpc>
              <a:spcBef>
                <a:spcPts val="556"/>
              </a:spcBef>
              <a:defRPr/>
            </a:pPr>
            <a:r>
              <a:rPr lang="en-GB" sz="3112" kern="0" dirty="0">
                <a:solidFill>
                  <a:srgbClr val="000000"/>
                </a:solidFill>
                <a:latin typeface="Bosch Office Sans" pitchFamily="2" charset="0"/>
              </a:rPr>
              <a:t>Whirlpool IoT Test Centre - Roadmap</a:t>
            </a:r>
          </a:p>
        </p:txBody>
      </p:sp>
      <p:pic>
        <p:nvPicPr>
          <p:cNvPr id="8" name="Picture 7"/>
          <p:cNvPicPr>
            <a:picLocks/>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
        <p:nvSpPr>
          <p:cNvPr id="58" name="Oval 57"/>
          <p:cNvSpPr/>
          <p:nvPr>
            <p:custDataLst>
              <p:tags r:id="rId10"/>
            </p:custDataLst>
          </p:nvPr>
        </p:nvSpPr>
        <p:spPr>
          <a:xfrm>
            <a:off x="4443027" y="4682751"/>
            <a:ext cx="589799" cy="375071"/>
          </a:xfrm>
          <a:prstGeom prst="ellipse">
            <a:avLst/>
          </a:prstGeom>
          <a:solidFill>
            <a:srgbClr val="C00000"/>
          </a:solidFill>
          <a:ln w="9525" cap="flat" cmpd="sng" algn="ctr">
            <a:solidFill>
              <a:srgbClr val="3F136C"/>
            </a:solidFill>
            <a:prstDash val="solid"/>
          </a:ln>
          <a:effectLst/>
        </p:spPr>
        <p:txBody>
          <a:bodyPr rtlCol="0" anchor="ctr"/>
          <a:lstStyle/>
          <a:p>
            <a:pPr algn="ctr" defTabSz="1016264"/>
            <a:r>
              <a:rPr lang="en-GB" sz="2667" kern="0" dirty="0">
                <a:solidFill>
                  <a:schemeClr val="bg1"/>
                </a:solidFill>
                <a:latin typeface="Bosch Office Sans"/>
              </a:rPr>
              <a:t>1</a:t>
            </a:r>
          </a:p>
        </p:txBody>
      </p:sp>
      <p:sp>
        <p:nvSpPr>
          <p:cNvPr id="59" name="Oval 58"/>
          <p:cNvSpPr/>
          <p:nvPr>
            <p:custDataLst>
              <p:tags r:id="rId11"/>
            </p:custDataLst>
          </p:nvPr>
        </p:nvSpPr>
        <p:spPr>
          <a:xfrm>
            <a:off x="6781514" y="3406569"/>
            <a:ext cx="589799" cy="375071"/>
          </a:xfrm>
          <a:prstGeom prst="ellipse">
            <a:avLst/>
          </a:prstGeom>
          <a:solidFill>
            <a:srgbClr val="C00000"/>
          </a:solidFill>
          <a:ln w="9525" cap="flat" cmpd="sng" algn="ctr">
            <a:solidFill>
              <a:srgbClr val="3F136C"/>
            </a:solidFill>
            <a:prstDash val="solid"/>
          </a:ln>
          <a:effectLst/>
        </p:spPr>
        <p:txBody>
          <a:bodyPr rtlCol="0" anchor="ctr"/>
          <a:lstStyle/>
          <a:p>
            <a:pPr algn="ctr" defTabSz="1016264"/>
            <a:r>
              <a:rPr lang="en-GB" sz="2667" kern="0" dirty="0">
                <a:solidFill>
                  <a:schemeClr val="bg1"/>
                </a:solidFill>
                <a:latin typeface="Bosch Office Sans"/>
              </a:rPr>
              <a:t>2</a:t>
            </a:r>
          </a:p>
        </p:txBody>
      </p:sp>
      <p:sp>
        <p:nvSpPr>
          <p:cNvPr id="60" name="Oval 59"/>
          <p:cNvSpPr/>
          <p:nvPr>
            <p:custDataLst>
              <p:tags r:id="rId12"/>
            </p:custDataLst>
          </p:nvPr>
        </p:nvSpPr>
        <p:spPr>
          <a:xfrm>
            <a:off x="8783822" y="2302295"/>
            <a:ext cx="589799" cy="375071"/>
          </a:xfrm>
          <a:prstGeom prst="ellipse">
            <a:avLst/>
          </a:prstGeom>
          <a:solidFill>
            <a:srgbClr val="C00000"/>
          </a:solidFill>
          <a:ln w="9525" cap="flat" cmpd="sng" algn="ctr">
            <a:solidFill>
              <a:srgbClr val="3F136C"/>
            </a:solidFill>
            <a:prstDash val="solid"/>
          </a:ln>
          <a:effectLst/>
        </p:spPr>
        <p:txBody>
          <a:bodyPr rtlCol="0" anchor="ctr"/>
          <a:lstStyle/>
          <a:p>
            <a:pPr algn="ctr" defTabSz="1016264"/>
            <a:r>
              <a:rPr lang="en-GB" sz="2667" kern="0" dirty="0">
                <a:solidFill>
                  <a:schemeClr val="bg1"/>
                </a:solidFill>
                <a:latin typeface="Bosch Office Sans"/>
              </a:rPr>
              <a:t>3</a:t>
            </a:r>
          </a:p>
        </p:txBody>
      </p:sp>
      <p:sp>
        <p:nvSpPr>
          <p:cNvPr id="61" name="Oval 60"/>
          <p:cNvSpPr/>
          <p:nvPr>
            <p:custDataLst>
              <p:tags r:id="rId13"/>
            </p:custDataLst>
          </p:nvPr>
        </p:nvSpPr>
        <p:spPr>
          <a:xfrm>
            <a:off x="10282723" y="1473423"/>
            <a:ext cx="589799" cy="375071"/>
          </a:xfrm>
          <a:prstGeom prst="ellipse">
            <a:avLst/>
          </a:prstGeom>
          <a:solidFill>
            <a:srgbClr val="C00000"/>
          </a:solidFill>
          <a:ln w="9525" cap="flat" cmpd="sng" algn="ctr">
            <a:solidFill>
              <a:srgbClr val="3F136C"/>
            </a:solidFill>
            <a:prstDash val="solid"/>
          </a:ln>
          <a:effectLst/>
        </p:spPr>
        <p:txBody>
          <a:bodyPr rtlCol="0" anchor="ctr"/>
          <a:lstStyle/>
          <a:p>
            <a:pPr algn="ctr" defTabSz="1016264"/>
            <a:r>
              <a:rPr lang="en-GB" sz="2667" kern="0" dirty="0">
                <a:solidFill>
                  <a:schemeClr val="bg1"/>
                </a:solidFill>
                <a:latin typeface="Bosch Office Sans"/>
              </a:rPr>
              <a:t>4</a:t>
            </a:r>
          </a:p>
        </p:txBody>
      </p:sp>
    </p:spTree>
    <p:custDataLst>
      <p:tags r:id="rId1"/>
    </p:custDataLst>
    <p:extLst>
      <p:ext uri="{BB962C8B-B14F-4D97-AF65-F5344CB8AC3E}">
        <p14:creationId xmlns:p14="http://schemas.microsoft.com/office/powerpoint/2010/main" val="18174059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p:cNvPicPr>
          <p:nvPr>
            <p:custDataLst>
              <p:tags r:id="rId2"/>
            </p:custDataLst>
          </p:nvPr>
        </p:nvPicPr>
        <p:blipFill>
          <a:blip r:embed="rId44">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6" name="Rectangle 5"/>
          <p:cNvSpPr>
            <a:spLocks/>
          </p:cNvSpPr>
          <p:nvPr>
            <p:custDataLst>
              <p:tags r:id="rId3"/>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1016264">
              <a:lnSpc>
                <a:spcPct val="107000"/>
              </a:lnSpc>
              <a:spcAft>
                <a:spcPts val="111"/>
              </a:spcAft>
              <a:defRPr/>
            </a:pPr>
            <a:r>
              <a:rPr lang="en-GB" sz="667" b="1" kern="0">
                <a:solidFill>
                  <a:srgbClr val="D70012"/>
                </a:solidFill>
                <a:latin typeface="Bosch Office Sans"/>
              </a:rPr>
              <a:t>Confidential </a:t>
            </a:r>
            <a:r>
              <a:rPr lang="en-GB" sz="667" kern="0">
                <a:solidFill>
                  <a:srgbClr val="000000"/>
                </a:solidFill>
              </a:rPr>
              <a:t>| Bosch | 22/4/2019</a:t>
            </a:r>
            <a:endParaRPr lang="en-GB" sz="667" kern="0" dirty="0">
              <a:solidFill>
                <a:srgbClr val="000000"/>
              </a:solidFill>
            </a:endParaRPr>
          </a:p>
        </p:txBody>
      </p:sp>
      <p:sp>
        <p:nvSpPr>
          <p:cNvPr id="5" name="Rectangle 4"/>
          <p:cNvSpPr>
            <a:spLocks/>
          </p:cNvSpPr>
          <p:nvPr>
            <p:custDataLst>
              <p:tags r:id="rId4"/>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1016264">
              <a:lnSpc>
                <a:spcPct val="107000"/>
              </a:lnSpc>
              <a:spcAft>
                <a:spcPts val="111"/>
              </a:spcAft>
              <a:defRPr/>
            </a:pPr>
            <a:r>
              <a:rPr lang="en-US" sz="667" kern="0">
                <a:solidFill>
                  <a:srgbClr val="B2B3B5"/>
                </a:solidFill>
                <a:latin typeface="Bosch Office Sans"/>
              </a:rPr>
              <a:t>©  Robert Bosch Engineering and Business Solutions Private Limited 2019. All rights reserved, also regarding any disposal, exploitation, reproduction, editing, distribution, as well as in the event of applications for industrial property rights.</a:t>
            </a:r>
            <a:endParaRPr lang="en-GB" sz="667" kern="0" dirty="0">
              <a:solidFill>
                <a:srgbClr val="B2B3B5"/>
              </a:solidFill>
              <a:latin typeface="Bosch Office Sans"/>
            </a:endParaRPr>
          </a:p>
        </p:txBody>
      </p:sp>
      <p:sp>
        <p:nvSpPr>
          <p:cNvPr id="4" name="Rectangle 3"/>
          <p:cNvSpPr>
            <a:spLocks/>
          </p:cNvSpPr>
          <p:nvPr>
            <p:custDataLst>
              <p:tags r:id="rId5"/>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defTabSz="1016264">
              <a:defRPr/>
            </a:pPr>
            <a:r>
              <a:rPr lang="en-GB" sz="1334" kern="0">
                <a:solidFill>
                  <a:srgbClr val="999FA6"/>
                </a:solidFill>
                <a:latin typeface="Bosch Office Sans"/>
              </a:rPr>
              <a:t>6</a:t>
            </a:r>
            <a:endParaRPr lang="en-GB" sz="1334" kern="0" dirty="0">
              <a:solidFill>
                <a:srgbClr val="999FA6"/>
              </a:solidFill>
              <a:latin typeface="Bosch Office Sans"/>
            </a:endParaRPr>
          </a:p>
        </p:txBody>
      </p:sp>
      <p:sp>
        <p:nvSpPr>
          <p:cNvPr id="3" name="Rectangle 2" hidden="1"/>
          <p:cNvSpPr>
            <a:spLocks/>
          </p:cNvSpPr>
          <p:nvPr>
            <p:custDataLst>
              <p:tags r:id="rId6"/>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defRPr/>
            </a:pPr>
            <a:endParaRPr lang="en-GB" sz="611" kern="0" dirty="0">
              <a:solidFill>
                <a:prstClr val="black"/>
              </a:solidFill>
              <a:latin typeface="Bosch Office Sans"/>
            </a:endParaRPr>
          </a:p>
        </p:txBody>
      </p:sp>
      <p:sp>
        <p:nvSpPr>
          <p:cNvPr id="2" name="TextBox 1" hidden="1"/>
          <p:cNvSpPr txBox="1"/>
          <p:nvPr>
            <p:custDataLst>
              <p:tags r:id="rId7"/>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defRPr/>
            </a:pPr>
            <a:endParaRPr lang="en-GB" sz="1445" kern="0" dirty="0" err="1">
              <a:solidFill>
                <a:prstClr val="black"/>
              </a:solidFill>
              <a:latin typeface="Bosch Office Sans" pitchFamily="2" charset="0"/>
            </a:endParaRPr>
          </a:p>
        </p:txBody>
      </p:sp>
      <p:grpSp>
        <p:nvGrpSpPr>
          <p:cNvPr id="26" name="Group 25"/>
          <p:cNvGrpSpPr/>
          <p:nvPr/>
        </p:nvGrpSpPr>
        <p:grpSpPr>
          <a:xfrm>
            <a:off x="296606" y="222025"/>
            <a:ext cx="2263419" cy="5599459"/>
            <a:chOff x="266700" y="199770"/>
            <a:chExt cx="2032392" cy="5038217"/>
          </a:xfrm>
        </p:grpSpPr>
        <p:grpSp>
          <p:nvGrpSpPr>
            <p:cNvPr id="22" name="Group 21"/>
            <p:cNvGrpSpPr/>
            <p:nvPr/>
          </p:nvGrpSpPr>
          <p:grpSpPr>
            <a:xfrm>
              <a:off x="266700" y="199770"/>
              <a:ext cx="2032389" cy="3963858"/>
              <a:chOff x="266700" y="199769"/>
              <a:chExt cx="2775967" cy="5006627"/>
            </a:xfrm>
          </p:grpSpPr>
          <p:sp>
            <p:nvSpPr>
              <p:cNvPr id="10" name="Rectangle 9"/>
              <p:cNvSpPr/>
              <p:nvPr>
                <p:custDataLst>
                  <p:tags r:id="rId30"/>
                </p:custDataLst>
              </p:nvPr>
            </p:nvSpPr>
            <p:spPr>
              <a:xfrm>
                <a:off x="329564" y="227002"/>
                <a:ext cx="216024" cy="1110465"/>
              </a:xfrm>
              <a:prstGeom prst="rect">
                <a:avLst/>
              </a:prstGeom>
              <a:solidFill>
                <a:srgbClr val="009ADA"/>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endParaRPr lang="en-US" sz="2667" b="1" cap="small">
                  <a:solidFill>
                    <a:prstClr val="white"/>
                  </a:solidFill>
                  <a:effectLst>
                    <a:outerShdw blurRad="25400" dist="38100" dir="2700000" algn="tl">
                      <a:srgbClr val="000000">
                        <a:alpha val="70000"/>
                      </a:srgbClr>
                    </a:outerShdw>
                  </a:effectLst>
                  <a:latin typeface="Bosch Office Sans" pitchFamily="2" charset="0"/>
                  <a:cs typeface="Arial" pitchFamily="34" charset="0"/>
                </a:endParaRPr>
              </a:p>
            </p:txBody>
          </p:sp>
          <p:sp>
            <p:nvSpPr>
              <p:cNvPr id="11" name="Rectangle 10"/>
              <p:cNvSpPr/>
              <p:nvPr>
                <p:custDataLst>
                  <p:tags r:id="rId31"/>
                </p:custDataLst>
              </p:nvPr>
            </p:nvSpPr>
            <p:spPr>
              <a:xfrm>
                <a:off x="329564" y="1532164"/>
                <a:ext cx="216024" cy="1110465"/>
              </a:xfrm>
              <a:prstGeom prst="rect">
                <a:avLst/>
              </a:prstGeom>
              <a:solidFill>
                <a:srgbClr val="90CC26"/>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endParaRPr lang="en-US" sz="2667" b="1" cap="small">
                  <a:solidFill>
                    <a:prstClr val="white"/>
                  </a:solidFill>
                  <a:effectLst>
                    <a:outerShdw blurRad="25400" dist="38100" dir="2700000" algn="tl">
                      <a:srgbClr val="000000">
                        <a:alpha val="70000"/>
                      </a:srgbClr>
                    </a:outerShdw>
                  </a:effectLst>
                  <a:latin typeface="Bosch Office Sans" pitchFamily="2" charset="0"/>
                  <a:cs typeface="Arial" pitchFamily="34" charset="0"/>
                </a:endParaRPr>
              </a:p>
            </p:txBody>
          </p:sp>
          <p:sp>
            <p:nvSpPr>
              <p:cNvPr id="12" name="Rectangle 11"/>
              <p:cNvSpPr/>
              <p:nvPr>
                <p:custDataLst>
                  <p:tags r:id="rId32"/>
                </p:custDataLst>
              </p:nvPr>
            </p:nvSpPr>
            <p:spPr>
              <a:xfrm>
                <a:off x="329564" y="2812007"/>
                <a:ext cx="216024" cy="1110465"/>
              </a:xfrm>
              <a:prstGeom prst="rect">
                <a:avLst/>
              </a:prstGeom>
              <a:solidFill>
                <a:srgbClr val="FCE500"/>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endParaRPr lang="en-US" sz="2667" b="1" cap="small">
                  <a:solidFill>
                    <a:prstClr val="white"/>
                  </a:solidFill>
                  <a:effectLst>
                    <a:outerShdw blurRad="25400" dist="38100" dir="2700000" algn="tl">
                      <a:srgbClr val="000000">
                        <a:alpha val="70000"/>
                      </a:srgbClr>
                    </a:outerShdw>
                  </a:effectLst>
                  <a:latin typeface="Bosch Office Sans" pitchFamily="2" charset="0"/>
                  <a:cs typeface="Arial" pitchFamily="34" charset="0"/>
                </a:endParaRPr>
              </a:p>
            </p:txBody>
          </p:sp>
          <p:sp>
            <p:nvSpPr>
              <p:cNvPr id="13" name="Rectangle 12"/>
              <p:cNvSpPr/>
              <p:nvPr>
                <p:custDataLst>
                  <p:tags r:id="rId33"/>
                </p:custDataLst>
              </p:nvPr>
            </p:nvSpPr>
            <p:spPr>
              <a:xfrm>
                <a:off x="329564" y="4091851"/>
                <a:ext cx="216024" cy="1110465"/>
              </a:xfrm>
              <a:prstGeom prst="rect">
                <a:avLst/>
              </a:prstGeom>
              <a:solidFill>
                <a:srgbClr val="FD8500"/>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endParaRPr lang="en-US" sz="2667" b="1" cap="small">
                  <a:solidFill>
                    <a:prstClr val="white"/>
                  </a:solidFill>
                  <a:effectLst>
                    <a:outerShdw blurRad="25400" dist="38100" dir="2700000" algn="tl">
                      <a:srgbClr val="000000">
                        <a:alpha val="70000"/>
                      </a:srgbClr>
                    </a:outerShdw>
                  </a:effectLst>
                  <a:latin typeface="Bosch Office Sans" pitchFamily="2" charset="0"/>
                  <a:cs typeface="Arial" pitchFamily="34" charset="0"/>
                </a:endParaRPr>
              </a:p>
            </p:txBody>
          </p:sp>
          <p:sp>
            <p:nvSpPr>
              <p:cNvPr id="14" name="Rectangle 13"/>
              <p:cNvSpPr/>
              <p:nvPr>
                <p:custDataLst>
                  <p:tags r:id="rId34"/>
                </p:custDataLst>
              </p:nvPr>
            </p:nvSpPr>
            <p:spPr>
              <a:xfrm>
                <a:off x="708267" y="256401"/>
                <a:ext cx="2334400" cy="1110465"/>
              </a:xfrm>
              <a:prstGeom prst="rect">
                <a:avLst/>
              </a:prstGeom>
              <a:solidFill>
                <a:srgbClr val="009ADA">
                  <a:alpha val="50000"/>
                </a:srgbClr>
              </a:solidFill>
              <a:ln w="38100" cap="flat" cmpd="sng" algn="ctr">
                <a:noFill/>
                <a:prstDash val="solid"/>
                <a:round/>
                <a:headEnd type="none" w="med" len="med"/>
                <a:tailEnd type="none" w="med" len="med"/>
              </a:ln>
              <a:effectLst/>
            </p:spPr>
            <p:txBody>
              <a:bodyPr vert="horz" wrap="square" lIns="101626" tIns="203252" rIns="101626" bIns="50813" numCol="1" rtlCol="0" anchor="t" anchorCtr="0" compatLnSpc="1">
                <a:prstTxWarp prst="textNoShape">
                  <a:avLst/>
                </a:prstTxWarp>
              </a:bodyPr>
              <a:lstStyle/>
              <a:p>
                <a:pPr algn="ctr" defTabSz="1016264" fontAlgn="base">
                  <a:spcBef>
                    <a:spcPct val="0"/>
                  </a:spcBef>
                  <a:spcAft>
                    <a:spcPct val="0"/>
                  </a:spcAft>
                  <a:defRPr/>
                </a:pPr>
                <a:r>
                  <a:rPr lang="en-US" sz="1334" dirty="0">
                    <a:solidFill>
                      <a:srgbClr val="005C85"/>
                    </a:solidFill>
                    <a:latin typeface="Bosch Office Sans" pitchFamily="2" charset="0"/>
                  </a:rPr>
                  <a:t>App feedback - Complaints</a:t>
                </a:r>
                <a:endParaRPr lang="en-US" sz="1334" cap="small" dirty="0">
                  <a:solidFill>
                    <a:prstClr val="white"/>
                  </a:solidFill>
                  <a:effectLst>
                    <a:outerShdw blurRad="25400" dist="38100" dir="2700000" algn="tl">
                      <a:srgbClr val="000000">
                        <a:alpha val="70000"/>
                      </a:srgbClr>
                    </a:outerShdw>
                  </a:effectLst>
                  <a:latin typeface="Bosch Office Sans" pitchFamily="2" charset="0"/>
                  <a:cs typeface="Arial" pitchFamily="34" charset="0"/>
                </a:endParaRPr>
              </a:p>
            </p:txBody>
          </p:sp>
          <p:sp>
            <p:nvSpPr>
              <p:cNvPr id="15" name="Rectangle 14"/>
              <p:cNvSpPr/>
              <p:nvPr>
                <p:custDataLst>
                  <p:tags r:id="rId35"/>
                </p:custDataLst>
              </p:nvPr>
            </p:nvSpPr>
            <p:spPr>
              <a:xfrm>
                <a:off x="708267" y="1536244"/>
                <a:ext cx="2334400" cy="1110465"/>
              </a:xfrm>
              <a:prstGeom prst="rect">
                <a:avLst/>
              </a:prstGeom>
              <a:solidFill>
                <a:srgbClr val="90CC26">
                  <a:alpha val="50000"/>
                </a:srgbClr>
              </a:solidFill>
              <a:ln w="38100" cap="flat" cmpd="sng" algn="ctr">
                <a:noFill/>
                <a:prstDash val="solid"/>
                <a:round/>
                <a:headEnd type="none" w="med" len="med"/>
                <a:tailEnd type="none" w="med" len="med"/>
              </a:ln>
              <a:effectLst/>
            </p:spPr>
            <p:txBody>
              <a:bodyPr vert="horz" wrap="square" lIns="101626" tIns="203252" rIns="101626" bIns="50813" numCol="1" rtlCol="0" anchor="t" anchorCtr="0" compatLnSpc="1">
                <a:prstTxWarp prst="textNoShape">
                  <a:avLst/>
                </a:prstTxWarp>
              </a:bodyPr>
              <a:lstStyle/>
              <a:p>
                <a:pPr algn="ctr" defTabSz="1016264" fontAlgn="base">
                  <a:spcBef>
                    <a:spcPct val="0"/>
                  </a:spcBef>
                  <a:spcAft>
                    <a:spcPct val="0"/>
                  </a:spcAft>
                  <a:defRPr/>
                </a:pPr>
                <a:r>
                  <a:rPr lang="en-US" sz="1334" dirty="0">
                    <a:solidFill>
                      <a:srgbClr val="005C85"/>
                    </a:solidFill>
                    <a:latin typeface="Bosch Office Sans" pitchFamily="2" charset="0"/>
                  </a:rPr>
                  <a:t>Field Support - Complaints</a:t>
                </a:r>
              </a:p>
            </p:txBody>
          </p:sp>
          <p:sp>
            <p:nvSpPr>
              <p:cNvPr id="16" name="Rectangle 15"/>
              <p:cNvSpPr/>
              <p:nvPr>
                <p:custDataLst>
                  <p:tags r:id="rId36"/>
                </p:custDataLst>
              </p:nvPr>
            </p:nvSpPr>
            <p:spPr>
              <a:xfrm>
                <a:off x="689536" y="2816087"/>
                <a:ext cx="2334400" cy="1110465"/>
              </a:xfrm>
              <a:prstGeom prst="rect">
                <a:avLst/>
              </a:prstGeom>
              <a:solidFill>
                <a:srgbClr val="FCE500">
                  <a:alpha val="50000"/>
                </a:srgbClr>
              </a:solidFill>
              <a:ln w="38100" cap="flat" cmpd="sng" algn="ctr">
                <a:noFill/>
                <a:prstDash val="solid"/>
                <a:round/>
                <a:headEnd type="none" w="med" len="med"/>
                <a:tailEnd type="none" w="med" len="med"/>
              </a:ln>
              <a:effectLst/>
            </p:spPr>
            <p:txBody>
              <a:bodyPr vert="horz" wrap="square" lIns="101626" tIns="50813" rIns="101626" bIns="50813" numCol="1" rtlCol="0" anchor="t" anchorCtr="0" compatLnSpc="1">
                <a:prstTxWarp prst="textNoShape">
                  <a:avLst/>
                </a:prstTxWarp>
              </a:bodyPr>
              <a:lstStyle/>
              <a:p>
                <a:pPr algn="ctr" defTabSz="1016264" fontAlgn="base">
                  <a:spcBef>
                    <a:spcPct val="0"/>
                  </a:spcBef>
                  <a:spcAft>
                    <a:spcPct val="0"/>
                  </a:spcAft>
                  <a:defRPr/>
                </a:pPr>
                <a:endParaRPr lang="en-US" sz="1334" dirty="0">
                  <a:solidFill>
                    <a:srgbClr val="005C85"/>
                  </a:solidFill>
                  <a:latin typeface="Bosch Office Sans" pitchFamily="2" charset="0"/>
                </a:endParaRPr>
              </a:p>
              <a:p>
                <a:pPr algn="ctr" defTabSz="1016264" fontAlgn="base">
                  <a:spcBef>
                    <a:spcPct val="0"/>
                  </a:spcBef>
                  <a:spcAft>
                    <a:spcPct val="0"/>
                  </a:spcAft>
                  <a:defRPr/>
                </a:pPr>
                <a:r>
                  <a:rPr lang="en-US" sz="1334" dirty="0">
                    <a:solidFill>
                      <a:srgbClr val="005C85"/>
                    </a:solidFill>
                    <a:latin typeface="Bosch Office Sans" pitchFamily="2" charset="0"/>
                  </a:rPr>
                  <a:t>App Store Experience - Feedback</a:t>
                </a:r>
              </a:p>
            </p:txBody>
          </p:sp>
          <p:sp>
            <p:nvSpPr>
              <p:cNvPr id="17" name="Rectangle 16"/>
              <p:cNvSpPr/>
              <p:nvPr>
                <p:custDataLst>
                  <p:tags r:id="rId37"/>
                </p:custDataLst>
              </p:nvPr>
            </p:nvSpPr>
            <p:spPr>
              <a:xfrm>
                <a:off x="689536" y="4095931"/>
                <a:ext cx="2334400" cy="1110465"/>
              </a:xfrm>
              <a:prstGeom prst="rect">
                <a:avLst/>
              </a:prstGeom>
              <a:solidFill>
                <a:srgbClr val="FD8500">
                  <a:alpha val="50000"/>
                </a:srgbClr>
              </a:solidFill>
              <a:ln w="38100" cap="flat" cmpd="sng" algn="ctr">
                <a:noFill/>
                <a:prstDash val="solid"/>
                <a:round/>
                <a:headEnd type="none" w="med" len="med"/>
                <a:tailEnd type="none" w="med" len="med"/>
              </a:ln>
              <a:effectLst/>
            </p:spPr>
            <p:txBody>
              <a:bodyPr vert="horz" wrap="square" lIns="101626" tIns="50813" rIns="101626" bIns="50813" numCol="1" rtlCol="0" anchor="t" anchorCtr="0" compatLnSpc="1">
                <a:prstTxWarp prst="textNoShape">
                  <a:avLst/>
                </a:prstTxWarp>
              </a:bodyPr>
              <a:lstStyle/>
              <a:p>
                <a:pPr algn="ctr" defTabSz="1016264" fontAlgn="base">
                  <a:spcBef>
                    <a:spcPct val="0"/>
                  </a:spcBef>
                  <a:spcAft>
                    <a:spcPct val="0"/>
                  </a:spcAft>
                  <a:defRPr/>
                </a:pPr>
                <a:r>
                  <a:rPr lang="en-US" sz="1334" dirty="0">
                    <a:solidFill>
                      <a:srgbClr val="005C85"/>
                    </a:solidFill>
                    <a:latin typeface="Bosch Office Sans" pitchFamily="2" charset="0"/>
                  </a:rPr>
                  <a:t>Social Media Sentiments (FB, Twitter, Instagram)</a:t>
                </a:r>
              </a:p>
            </p:txBody>
          </p:sp>
          <p:sp>
            <p:nvSpPr>
              <p:cNvPr id="18" name="Oval 17"/>
              <p:cNvSpPr/>
              <p:nvPr>
                <p:custDataLst>
                  <p:tags r:id="rId38"/>
                </p:custDataLst>
              </p:nvPr>
            </p:nvSpPr>
            <p:spPr>
              <a:xfrm>
                <a:off x="266700" y="199769"/>
                <a:ext cx="341752" cy="341752"/>
              </a:xfrm>
              <a:prstGeom prst="ellipse">
                <a:avLst/>
              </a:prstGeom>
              <a:solidFill>
                <a:srgbClr val="005C85"/>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r>
                  <a:rPr lang="en-US" sz="2001" b="1" cap="small" dirty="0">
                    <a:solidFill>
                      <a:prstClr val="white"/>
                    </a:solidFill>
                    <a:effectLst>
                      <a:outerShdw blurRad="25400" dist="38100" dir="2700000" algn="tl">
                        <a:srgbClr val="000000">
                          <a:alpha val="70000"/>
                        </a:srgbClr>
                      </a:outerShdw>
                    </a:effectLst>
                    <a:latin typeface="Bosch Office Sans" pitchFamily="2" charset="0"/>
                    <a:cs typeface="Arial" pitchFamily="34" charset="0"/>
                  </a:rPr>
                  <a:t>1</a:t>
                </a:r>
              </a:p>
            </p:txBody>
          </p:sp>
          <p:sp>
            <p:nvSpPr>
              <p:cNvPr id="19" name="Oval 18"/>
              <p:cNvSpPr/>
              <p:nvPr>
                <p:custDataLst>
                  <p:tags r:id="rId39"/>
                </p:custDataLst>
              </p:nvPr>
            </p:nvSpPr>
            <p:spPr>
              <a:xfrm>
                <a:off x="266700" y="1472947"/>
                <a:ext cx="341752" cy="341752"/>
              </a:xfrm>
              <a:prstGeom prst="ellipse">
                <a:avLst/>
              </a:prstGeom>
              <a:solidFill>
                <a:srgbClr val="577C13"/>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r>
                  <a:rPr lang="en-US" sz="2001" b="1" cap="small" dirty="0">
                    <a:solidFill>
                      <a:prstClr val="white"/>
                    </a:solidFill>
                    <a:effectLst>
                      <a:outerShdw blurRad="25400" dist="38100" dir="2700000" algn="tl">
                        <a:srgbClr val="000000">
                          <a:alpha val="70000"/>
                        </a:srgbClr>
                      </a:outerShdw>
                    </a:effectLst>
                    <a:latin typeface="Bosch Office Sans" pitchFamily="2" charset="0"/>
                    <a:cs typeface="Arial" pitchFamily="34" charset="0"/>
                  </a:rPr>
                  <a:t>2</a:t>
                </a:r>
              </a:p>
            </p:txBody>
          </p:sp>
          <p:sp>
            <p:nvSpPr>
              <p:cNvPr id="20" name="Oval 19"/>
              <p:cNvSpPr/>
              <p:nvPr>
                <p:custDataLst>
                  <p:tags r:id="rId40"/>
                </p:custDataLst>
              </p:nvPr>
            </p:nvSpPr>
            <p:spPr>
              <a:xfrm>
                <a:off x="266700" y="2746125"/>
                <a:ext cx="341752" cy="341752"/>
              </a:xfrm>
              <a:prstGeom prst="ellipse">
                <a:avLst/>
              </a:prstGeom>
              <a:solidFill>
                <a:srgbClr val="A69000"/>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r>
                  <a:rPr lang="en-US" sz="2001" b="1" cap="small" dirty="0">
                    <a:solidFill>
                      <a:prstClr val="white"/>
                    </a:solidFill>
                    <a:effectLst>
                      <a:outerShdw blurRad="25400" dist="38100" dir="2700000" algn="tl">
                        <a:srgbClr val="000000">
                          <a:alpha val="70000"/>
                        </a:srgbClr>
                      </a:outerShdw>
                    </a:effectLst>
                    <a:latin typeface="Bosch Office Sans" pitchFamily="2" charset="0"/>
                    <a:cs typeface="Arial" pitchFamily="34" charset="0"/>
                  </a:rPr>
                  <a:t>3</a:t>
                </a:r>
              </a:p>
            </p:txBody>
          </p:sp>
          <p:sp>
            <p:nvSpPr>
              <p:cNvPr id="21" name="Oval 20"/>
              <p:cNvSpPr/>
              <p:nvPr>
                <p:custDataLst>
                  <p:tags r:id="rId41"/>
                </p:custDataLst>
              </p:nvPr>
            </p:nvSpPr>
            <p:spPr>
              <a:xfrm>
                <a:off x="266700" y="4019302"/>
                <a:ext cx="341752" cy="341752"/>
              </a:xfrm>
              <a:prstGeom prst="ellipse">
                <a:avLst/>
              </a:prstGeom>
              <a:solidFill>
                <a:srgbClr val="984D00"/>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r>
                  <a:rPr lang="en-US" sz="2001" b="1" cap="small" dirty="0">
                    <a:solidFill>
                      <a:prstClr val="white"/>
                    </a:solidFill>
                    <a:effectLst>
                      <a:outerShdw blurRad="25400" dist="38100" dir="2700000" algn="tl">
                        <a:srgbClr val="000000">
                          <a:alpha val="70000"/>
                        </a:srgbClr>
                      </a:outerShdw>
                    </a:effectLst>
                    <a:latin typeface="Bosch Office Sans" pitchFamily="2" charset="0"/>
                    <a:cs typeface="Arial" pitchFamily="34" charset="0"/>
                  </a:rPr>
                  <a:t>4</a:t>
                </a:r>
              </a:p>
            </p:txBody>
          </p:sp>
        </p:grpSp>
        <p:sp>
          <p:nvSpPr>
            <p:cNvPr id="23" name="Rectangle 22"/>
            <p:cNvSpPr/>
            <p:nvPr>
              <p:custDataLst>
                <p:tags r:id="rId27"/>
              </p:custDataLst>
            </p:nvPr>
          </p:nvSpPr>
          <p:spPr>
            <a:xfrm>
              <a:off x="326439" y="4355577"/>
              <a:ext cx="158159" cy="879180"/>
            </a:xfrm>
            <a:prstGeom prst="rect">
              <a:avLst/>
            </a:prstGeom>
            <a:solidFill>
              <a:srgbClr val="0070C0"/>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endParaRPr lang="en-US" sz="2667" b="1" cap="small">
                <a:solidFill>
                  <a:prstClr val="white"/>
                </a:solidFill>
                <a:effectLst>
                  <a:outerShdw blurRad="25400" dist="38100" dir="2700000" algn="tl">
                    <a:srgbClr val="000000">
                      <a:alpha val="70000"/>
                    </a:srgbClr>
                  </a:outerShdw>
                </a:effectLst>
                <a:latin typeface="Bosch Office Sans" pitchFamily="2" charset="0"/>
                <a:cs typeface="Arial" pitchFamily="34" charset="0"/>
              </a:endParaRPr>
            </a:p>
          </p:txBody>
        </p:sp>
        <p:sp>
          <p:nvSpPr>
            <p:cNvPr id="24" name="Rectangle 23"/>
            <p:cNvSpPr/>
            <p:nvPr>
              <p:custDataLst>
                <p:tags r:id="rId28"/>
              </p:custDataLst>
            </p:nvPr>
          </p:nvSpPr>
          <p:spPr>
            <a:xfrm>
              <a:off x="589989" y="4358807"/>
              <a:ext cx="1709103" cy="879180"/>
            </a:xfrm>
            <a:prstGeom prst="rect">
              <a:avLst/>
            </a:prstGeom>
            <a:solidFill>
              <a:srgbClr val="002060">
                <a:alpha val="85000"/>
              </a:srgbClr>
            </a:solidFill>
            <a:ln w="38100" cap="flat" cmpd="sng" algn="ctr">
              <a:noFill/>
              <a:prstDash val="solid"/>
              <a:round/>
              <a:headEnd type="none" w="med" len="med"/>
              <a:tailEnd type="none" w="med" len="med"/>
            </a:ln>
            <a:effectLst/>
          </p:spPr>
          <p:txBody>
            <a:bodyPr vert="horz" wrap="square" lIns="101626" tIns="203252" rIns="101626" bIns="50813" numCol="1" rtlCol="0" anchor="t" anchorCtr="0" compatLnSpc="1">
              <a:prstTxWarp prst="textNoShape">
                <a:avLst/>
              </a:prstTxWarp>
            </a:bodyPr>
            <a:lstStyle/>
            <a:p>
              <a:pPr algn="ctr" defTabSz="1016264" fontAlgn="base">
                <a:spcBef>
                  <a:spcPct val="0"/>
                </a:spcBef>
                <a:spcAft>
                  <a:spcPct val="0"/>
                </a:spcAft>
                <a:defRPr/>
              </a:pPr>
              <a:r>
                <a:rPr lang="en-US" sz="1334" dirty="0">
                  <a:solidFill>
                    <a:prstClr val="white"/>
                  </a:solidFill>
                  <a:latin typeface="Bosch Office Sans" pitchFamily="2" charset="0"/>
                </a:rPr>
                <a:t>Customer Support - Defects</a:t>
              </a:r>
            </a:p>
          </p:txBody>
        </p:sp>
        <p:sp>
          <p:nvSpPr>
            <p:cNvPr id="25" name="Oval 24"/>
            <p:cNvSpPr/>
            <p:nvPr>
              <p:custDataLst>
                <p:tags r:id="rId29"/>
              </p:custDataLst>
            </p:nvPr>
          </p:nvSpPr>
          <p:spPr>
            <a:xfrm>
              <a:off x="280414" y="4298138"/>
              <a:ext cx="250209" cy="270573"/>
            </a:xfrm>
            <a:prstGeom prst="ellipse">
              <a:avLst/>
            </a:prstGeom>
            <a:solidFill>
              <a:schemeClr val="accent4">
                <a:lumMod val="75000"/>
              </a:schemeClr>
            </a:solidFill>
            <a:ln w="38100" cap="flat" cmpd="sng" algn="ctr">
              <a:noFill/>
              <a:prstDash val="solid"/>
              <a:round/>
              <a:headEnd type="none" w="med" len="med"/>
              <a:tailEnd type="none" w="med" len="med"/>
            </a:ln>
            <a:effectLst/>
          </p:spPr>
          <p:txBody>
            <a:bodyPr vert="horz" wrap="square" lIns="101626" tIns="50813" rIns="101626" bIns="50813" numCol="1" rtlCol="0" anchor="ctr" anchorCtr="0" compatLnSpc="1">
              <a:prstTxWarp prst="textNoShape">
                <a:avLst/>
              </a:prstTxWarp>
            </a:bodyPr>
            <a:lstStyle/>
            <a:p>
              <a:pPr algn="ctr" defTabSz="1016264" fontAlgn="base">
                <a:spcBef>
                  <a:spcPct val="0"/>
                </a:spcBef>
                <a:spcAft>
                  <a:spcPct val="0"/>
                </a:spcAft>
                <a:defRPr/>
              </a:pPr>
              <a:r>
                <a:rPr lang="en-US" sz="2001" b="1" cap="small" dirty="0">
                  <a:solidFill>
                    <a:prstClr val="white"/>
                  </a:solidFill>
                  <a:effectLst>
                    <a:outerShdw blurRad="25400" dist="38100" dir="2700000" algn="tl">
                      <a:srgbClr val="000000">
                        <a:alpha val="70000"/>
                      </a:srgbClr>
                    </a:outerShdw>
                  </a:effectLst>
                  <a:latin typeface="Bosch Office Sans" pitchFamily="2" charset="0"/>
                  <a:cs typeface="Arial" pitchFamily="34" charset="0"/>
                </a:rPr>
                <a:t>5</a:t>
              </a:r>
            </a:p>
          </p:txBody>
        </p:sp>
      </p:grpSp>
      <p:grpSp>
        <p:nvGrpSpPr>
          <p:cNvPr id="30" name="Group 29"/>
          <p:cNvGrpSpPr/>
          <p:nvPr/>
        </p:nvGrpSpPr>
        <p:grpSpPr>
          <a:xfrm rot="3863785">
            <a:off x="5440848" y="1080433"/>
            <a:ext cx="2596088" cy="1805560"/>
            <a:chOff x="1885253" y="558000"/>
            <a:chExt cx="5375746" cy="5747326"/>
          </a:xfrm>
        </p:grpSpPr>
        <p:sp>
          <p:nvSpPr>
            <p:cNvPr id="31" name="Ellipse 15"/>
            <p:cNvSpPr/>
            <p:nvPr/>
          </p:nvSpPr>
          <p:spPr bwMode="auto">
            <a:xfrm rot="20221785">
              <a:off x="1885253" y="708310"/>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chemeClr val="accent3">
                <a:lumMod val="75000"/>
              </a:schemeClr>
            </a:solidFill>
            <a:ln w="9525" cap="flat" cmpd="sng" algn="ctr">
              <a:noFill/>
              <a:prstDash val="solid"/>
              <a:round/>
              <a:headEnd type="none" w="med" len="med"/>
              <a:tailEnd type="none" w="med" len="med"/>
            </a:ln>
            <a:effectLst/>
          </p:spPr>
          <p:txBody>
            <a:bodyPr vert="vert270" wrap="square" lIns="80021" tIns="280072" rIns="80021" bIns="50813" numCol="1" rtlCol="0" anchor="ctr" anchorCtr="0" compatLnSpc="1">
              <a:prstTxWarp prst="textNoShape">
                <a:avLst/>
              </a:prstTxWarp>
            </a:bodyPr>
            <a:lstStyle/>
            <a:p>
              <a:pPr algn="r" defTabSz="1016264">
                <a:defRPr/>
              </a:pPr>
              <a:r>
                <a:rPr lang="en-US" sz="1000" b="1" kern="0" dirty="0">
                  <a:solidFill>
                    <a:prstClr val="white"/>
                  </a:solidFill>
                  <a:effectLst>
                    <a:outerShdw blurRad="38100" dist="38100" dir="2700000" algn="tl">
                      <a:srgbClr val="000000">
                        <a:alpha val="43137"/>
                      </a:srgbClr>
                    </a:outerShdw>
                  </a:effectLst>
                  <a:latin typeface="Lucida Sans Unicode" pitchFamily="34" charset="0"/>
                </a:rPr>
                <a:t>Usability</a:t>
              </a:r>
            </a:p>
          </p:txBody>
        </p:sp>
        <p:sp>
          <p:nvSpPr>
            <p:cNvPr id="32" name="Ellipse 15_"/>
            <p:cNvSpPr/>
            <p:nvPr/>
          </p:nvSpPr>
          <p:spPr bwMode="auto">
            <a:xfrm rot="21369775">
              <a:off x="2556000" y="558000"/>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chemeClr val="accent4">
                <a:lumMod val="40000"/>
                <a:lumOff val="60000"/>
              </a:schemeClr>
            </a:solidFill>
            <a:ln w="9525" cap="flat" cmpd="sng" algn="ctr">
              <a:noFill/>
              <a:prstDash val="solid"/>
              <a:round/>
              <a:headEnd type="none" w="med" len="med"/>
              <a:tailEnd type="none" w="med" len="med"/>
            </a:ln>
            <a:effectLst/>
          </p:spPr>
          <p:txBody>
            <a:bodyPr vert="vert270" wrap="square" lIns="80021" tIns="280072" rIns="80021" bIns="50813" numCol="1" rtlCol="0" anchor="ctr" anchorCtr="0" compatLnSpc="1">
              <a:prstTxWarp prst="textNoShape">
                <a:avLst/>
              </a:prstTxWarp>
            </a:bodyPr>
            <a:lstStyle/>
            <a:p>
              <a:pPr algn="r" defTabSz="1016264">
                <a:defRPr/>
              </a:pPr>
              <a:r>
                <a:rPr lang="en-US" sz="1000" b="1" kern="0" dirty="0">
                  <a:solidFill>
                    <a:sysClr val="windowText" lastClr="000000"/>
                  </a:solidFill>
                  <a:effectLst>
                    <a:outerShdw blurRad="38100" dist="38100" dir="2700000" algn="tl">
                      <a:srgbClr val="000000">
                        <a:alpha val="43137"/>
                      </a:srgbClr>
                    </a:outerShdw>
                  </a:effectLst>
                  <a:latin typeface="Lucida Sans Unicode" pitchFamily="34" charset="0"/>
                </a:rPr>
                <a:t>Functional</a:t>
              </a:r>
            </a:p>
          </p:txBody>
        </p:sp>
        <p:sp>
          <p:nvSpPr>
            <p:cNvPr id="33" name="Ellipse 15__"/>
            <p:cNvSpPr/>
            <p:nvPr/>
          </p:nvSpPr>
          <p:spPr bwMode="auto">
            <a:xfrm rot="900000">
              <a:off x="3228145" y="610905"/>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FFC000"/>
            </a:solidFill>
            <a:ln w="9525" cap="flat" cmpd="sng" algn="ctr">
              <a:noFill/>
              <a:prstDash val="solid"/>
              <a:round/>
              <a:headEnd type="none" w="med" len="med"/>
              <a:tailEnd type="none" w="med" len="med"/>
            </a:ln>
            <a:effectLst/>
          </p:spPr>
          <p:txBody>
            <a:bodyPr vert="vert270" wrap="square" lIns="80021" tIns="280072" rIns="80021" bIns="50813" numCol="1" rtlCol="0" anchor="ctr" anchorCtr="0" compatLnSpc="1">
              <a:prstTxWarp prst="textNoShape">
                <a:avLst/>
              </a:prstTxWarp>
            </a:bodyPr>
            <a:lstStyle/>
            <a:p>
              <a:pPr algn="r" defTabSz="1016264">
                <a:defRPr/>
              </a:pPr>
              <a:r>
                <a:rPr lang="en-US" sz="1000" b="1" kern="0" dirty="0">
                  <a:solidFill>
                    <a:sysClr val="windowText" lastClr="000000"/>
                  </a:solidFill>
                  <a:effectLst>
                    <a:outerShdw blurRad="38100" dist="38100" dir="2700000" algn="tl">
                      <a:srgbClr val="000000">
                        <a:alpha val="43137"/>
                      </a:srgbClr>
                    </a:outerShdw>
                  </a:effectLst>
                  <a:latin typeface="Lucida Sans Unicode" pitchFamily="34" charset="0"/>
                </a:rPr>
                <a:t>Technical</a:t>
              </a:r>
            </a:p>
          </p:txBody>
        </p:sp>
        <p:sp>
          <p:nvSpPr>
            <p:cNvPr id="34" name="Ellipse 15___"/>
            <p:cNvSpPr/>
            <p:nvPr/>
          </p:nvSpPr>
          <p:spPr bwMode="auto">
            <a:xfrm rot="2049663">
              <a:off x="3888404" y="905326"/>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chemeClr val="bg2">
                <a:lumMod val="60000"/>
                <a:lumOff val="40000"/>
              </a:schemeClr>
            </a:solidFill>
            <a:ln w="9525" cap="flat" cmpd="sng" algn="ctr">
              <a:noFill/>
              <a:prstDash val="solid"/>
              <a:round/>
              <a:headEnd type="none" w="med" len="med"/>
              <a:tailEnd type="none" w="med" len="med"/>
            </a:ln>
            <a:effectLst/>
          </p:spPr>
          <p:txBody>
            <a:bodyPr vert="vert270" wrap="square" lIns="80021" tIns="280072" rIns="80021" bIns="50813" numCol="1" rtlCol="0" anchor="ctr" anchorCtr="0" compatLnSpc="1">
              <a:prstTxWarp prst="textNoShape">
                <a:avLst/>
              </a:prstTxWarp>
            </a:bodyPr>
            <a:lstStyle/>
            <a:p>
              <a:pPr algn="r" defTabSz="1016264">
                <a:defRPr/>
              </a:pPr>
              <a:r>
                <a:rPr lang="en-US" sz="1000" b="1" kern="0" dirty="0">
                  <a:solidFill>
                    <a:sysClr val="windowText" lastClr="000000"/>
                  </a:solidFill>
                  <a:effectLst>
                    <a:outerShdw blurRad="38100" dist="38100" dir="2700000" algn="tl">
                      <a:srgbClr val="000000">
                        <a:alpha val="43137"/>
                      </a:srgbClr>
                    </a:outerShdw>
                  </a:effectLst>
                  <a:latin typeface="Lucida Sans Unicode" pitchFamily="34" charset="0"/>
                </a:rPr>
                <a:t>Language</a:t>
              </a:r>
            </a:p>
          </p:txBody>
        </p:sp>
        <p:sp>
          <p:nvSpPr>
            <p:cNvPr id="35" name="Ellipse 15____"/>
            <p:cNvSpPr/>
            <p:nvPr/>
          </p:nvSpPr>
          <p:spPr bwMode="auto">
            <a:xfrm rot="3205374">
              <a:off x="4052668" y="2131058"/>
              <a:ext cx="1167093" cy="4636846"/>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chemeClr val="accent3">
                <a:lumMod val="75000"/>
              </a:schemeClr>
            </a:solidFill>
            <a:ln w="9525" cap="flat" cmpd="sng" algn="ctr">
              <a:noFill/>
              <a:prstDash val="solid"/>
              <a:round/>
              <a:headEnd type="none" w="med" len="med"/>
              <a:tailEnd type="none" w="med" len="med"/>
            </a:ln>
            <a:effectLst/>
          </p:spPr>
          <p:txBody>
            <a:bodyPr vert="vert270" wrap="square" lIns="80021" tIns="280072" rIns="80021" bIns="50813" numCol="1" rtlCol="0" anchor="ctr" anchorCtr="0" compatLnSpc="1">
              <a:prstTxWarp prst="textNoShape">
                <a:avLst/>
              </a:prstTxWarp>
            </a:bodyPr>
            <a:lstStyle/>
            <a:p>
              <a:pPr algn="r" defTabSz="1016264">
                <a:defRPr/>
              </a:pPr>
              <a:r>
                <a:rPr lang="en-US" sz="1000" b="1" kern="0" dirty="0">
                  <a:solidFill>
                    <a:schemeClr val="bg1"/>
                  </a:solidFill>
                  <a:effectLst>
                    <a:outerShdw blurRad="38100" dist="38100" dir="2700000" algn="tl">
                      <a:srgbClr val="000000">
                        <a:alpha val="43137"/>
                      </a:srgbClr>
                    </a:outerShdw>
                  </a:effectLst>
                  <a:latin typeface="Lucida Sans Unicode" pitchFamily="34" charset="0"/>
                </a:rPr>
                <a:t>Security</a:t>
              </a:r>
            </a:p>
          </p:txBody>
        </p:sp>
        <p:sp>
          <p:nvSpPr>
            <p:cNvPr id="36" name="Ellipse 15_____"/>
            <p:cNvSpPr/>
            <p:nvPr/>
          </p:nvSpPr>
          <p:spPr bwMode="auto">
            <a:xfrm rot="4324466">
              <a:off x="4340061" y="2574072"/>
              <a:ext cx="1191100" cy="4650777"/>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chemeClr val="accent4">
                <a:lumMod val="60000"/>
                <a:lumOff val="40000"/>
              </a:schemeClr>
            </a:solidFill>
            <a:ln w="9525" cap="flat" cmpd="sng" algn="ctr">
              <a:noFill/>
              <a:prstDash val="solid"/>
              <a:round/>
              <a:headEnd type="none" w="med" len="med"/>
              <a:tailEnd type="none" w="med" len="med"/>
            </a:ln>
            <a:effectLst/>
          </p:spPr>
          <p:txBody>
            <a:bodyPr vert="vert270" wrap="square" lIns="80021" tIns="280072" rIns="80021" bIns="50813" numCol="1" rtlCol="0" anchor="ctr" anchorCtr="0" compatLnSpc="1">
              <a:prstTxWarp prst="textNoShape">
                <a:avLst/>
              </a:prstTxWarp>
            </a:bodyPr>
            <a:lstStyle/>
            <a:p>
              <a:pPr algn="r" defTabSz="1016264">
                <a:defRPr/>
              </a:pPr>
              <a:r>
                <a:rPr lang="en-US" sz="1000" b="1" kern="0" dirty="0">
                  <a:solidFill>
                    <a:sysClr val="windowText" lastClr="000000"/>
                  </a:solidFill>
                  <a:effectLst>
                    <a:outerShdw blurRad="38100" dist="38100" dir="2700000" algn="tl">
                      <a:srgbClr val="000000">
                        <a:alpha val="43137"/>
                      </a:srgbClr>
                    </a:outerShdw>
                  </a:effectLst>
                  <a:latin typeface="Lucida Sans Unicode" pitchFamily="34" charset="0"/>
                </a:rPr>
                <a:t>Regional</a:t>
              </a:r>
              <a:endParaRPr lang="en-US" sz="556" b="1" kern="0" dirty="0">
                <a:solidFill>
                  <a:sysClr val="windowText" lastClr="000000"/>
                </a:solidFill>
                <a:effectLst>
                  <a:outerShdw blurRad="38100" dist="38100" dir="2700000" algn="tl">
                    <a:srgbClr val="000000">
                      <a:alpha val="43137"/>
                    </a:srgbClr>
                  </a:outerShdw>
                </a:effectLst>
                <a:latin typeface="Lucida Sans Unicode" pitchFamily="34" charset="0"/>
              </a:endParaRPr>
            </a:p>
          </p:txBody>
        </p:sp>
        <p:sp>
          <p:nvSpPr>
            <p:cNvPr id="38" name="Ellipse 12"/>
            <p:cNvSpPr/>
            <p:nvPr/>
          </p:nvSpPr>
          <p:spPr bwMode="auto">
            <a:xfrm>
              <a:off x="2854421" y="5441823"/>
              <a:ext cx="594000" cy="594000"/>
            </a:xfrm>
            <a:prstGeom prst="ellipse">
              <a:avLst/>
            </a:prstGeom>
            <a:gradFill rotWithShape="1">
              <a:gsLst>
                <a:gs pos="0">
                  <a:sysClr val="window" lastClr="FFFFFF">
                    <a:lumMod val="85000"/>
                  </a:sysClr>
                </a:gs>
                <a:gs pos="80000">
                  <a:sysClr val="window" lastClr="FFFFFF">
                    <a:lumMod val="95000"/>
                  </a:sysClr>
                </a:gs>
                <a:gs pos="100000">
                  <a:sysClr val="window" lastClr="FFFFFF"/>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101626" tIns="50813" rIns="101626" bIns="50813" numCol="1" rtlCol="0" anchor="t" anchorCtr="0" compatLnSpc="1">
              <a:prstTxWarp prst="textNoShape">
                <a:avLst/>
              </a:prstTxWarp>
            </a:bodyPr>
            <a:lstStyle/>
            <a:p>
              <a:pPr defTabSz="1016264">
                <a:defRPr/>
              </a:pPr>
              <a:endParaRPr lang="fr-FR" sz="556" b="1" kern="0">
                <a:solidFill>
                  <a:prstClr val="black"/>
                </a:solidFill>
                <a:latin typeface="Lucida Sans Unicode" pitchFamily="34" charset="0"/>
              </a:endParaRPr>
            </a:p>
          </p:txBody>
        </p:sp>
      </p:grpSp>
      <p:pic>
        <p:nvPicPr>
          <p:cNvPr id="8" name="Picture 7"/>
          <p:cNvPicPr>
            <a:picLocks/>
          </p:cNvPicPr>
          <p:nvPr>
            <p:custDataLst>
              <p:tags r:id="rId8"/>
            </p:custDataLst>
          </p:nvPr>
        </p:nvPicPr>
        <p:blipFill>
          <a:blip r:embed="rId45"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pic>
        <p:nvPicPr>
          <p:cNvPr id="28" name="Picture 27"/>
          <p:cNvPicPr>
            <a:picLocks noChangeAspect="1"/>
          </p:cNvPicPr>
          <p:nvPr>
            <p:custDataLst>
              <p:tags r:id="rId9"/>
            </p:custDataLst>
          </p:nvPr>
        </p:nvPicPr>
        <p:blipFill>
          <a:blip r:embed="rId46"/>
          <a:stretch>
            <a:fillRect/>
          </a:stretch>
        </p:blipFill>
        <p:spPr>
          <a:xfrm>
            <a:off x="8871692" y="1202972"/>
            <a:ext cx="2761219" cy="1786766"/>
          </a:xfrm>
          <a:prstGeom prst="rect">
            <a:avLst/>
          </a:prstGeom>
        </p:spPr>
      </p:pic>
      <p:sp>
        <p:nvSpPr>
          <p:cNvPr id="39" name="TextBox 38"/>
          <p:cNvSpPr txBox="1"/>
          <p:nvPr>
            <p:custDataLst>
              <p:tags r:id="rId10"/>
            </p:custDataLst>
          </p:nvPr>
        </p:nvSpPr>
        <p:spPr>
          <a:xfrm>
            <a:off x="8871692" y="303114"/>
            <a:ext cx="2761219" cy="724256"/>
          </a:xfrm>
          <a:prstGeom prst="rect">
            <a:avLst/>
          </a:prstGeom>
          <a:solidFill>
            <a:srgbClr val="00B050"/>
          </a:solidFill>
        </p:spPr>
        <p:txBody>
          <a:bodyPr wrap="square" lIns="0" tIns="0" rIns="0" bIns="0" rtlCol="0">
            <a:noAutofit/>
          </a:bodyPr>
          <a:lstStyle/>
          <a:p>
            <a:pPr algn="ctr" defTabSz="1016264">
              <a:lnSpc>
                <a:spcPct val="107000"/>
              </a:lnSpc>
              <a:spcBef>
                <a:spcPts val="556"/>
              </a:spcBef>
              <a:defRPr/>
            </a:pPr>
            <a:r>
              <a:rPr lang="en-GB" sz="2001" kern="0" dirty="0">
                <a:solidFill>
                  <a:prstClr val="white"/>
                </a:solidFill>
              </a:rPr>
              <a:t>Inputs for </a:t>
            </a:r>
          </a:p>
          <a:p>
            <a:pPr algn="ctr" defTabSz="1016264">
              <a:lnSpc>
                <a:spcPct val="107000"/>
              </a:lnSpc>
              <a:spcBef>
                <a:spcPts val="556"/>
              </a:spcBef>
              <a:defRPr/>
            </a:pPr>
            <a:r>
              <a:rPr lang="en-GB" sz="2001" kern="0" dirty="0">
                <a:solidFill>
                  <a:prstClr val="white"/>
                </a:solidFill>
              </a:rPr>
              <a:t>Test Strategy</a:t>
            </a:r>
            <a:endParaRPr lang="en-GB" sz="2001" kern="0" dirty="0">
              <a:solidFill>
                <a:prstClr val="white"/>
              </a:solidFill>
              <a:latin typeface="Bosch Office Sans" pitchFamily="2" charset="0"/>
            </a:endParaRPr>
          </a:p>
        </p:txBody>
      </p:sp>
      <p:sp>
        <p:nvSpPr>
          <p:cNvPr id="40" name="Rectangle 39"/>
          <p:cNvSpPr/>
          <p:nvPr>
            <p:custDataLst>
              <p:tags r:id="rId11"/>
            </p:custDataLst>
          </p:nvPr>
        </p:nvSpPr>
        <p:spPr>
          <a:xfrm>
            <a:off x="153596" y="95874"/>
            <a:ext cx="2607765" cy="5857884"/>
          </a:xfrm>
          <a:prstGeom prst="rect">
            <a:avLst/>
          </a:prstGeom>
          <a:noFill/>
          <a:ln w="19050" cap="flat" cmpd="sng" algn="ctr">
            <a:solidFill>
              <a:srgbClr val="3F136C"/>
            </a:solidFill>
            <a:prstDash val="lgDashDot"/>
          </a:ln>
          <a:effectLst/>
        </p:spPr>
        <p:txBody>
          <a:bodyPr rtlCol="0" anchor="ctr"/>
          <a:lstStyle/>
          <a:p>
            <a:pPr algn="ctr" defTabSz="1016264">
              <a:defRPr/>
            </a:pPr>
            <a:endParaRPr lang="en-GB" sz="2001" kern="0" dirty="0">
              <a:solidFill>
                <a:srgbClr val="000000"/>
              </a:solidFill>
              <a:latin typeface="Bosch Office Sans"/>
            </a:endParaRPr>
          </a:p>
        </p:txBody>
      </p:sp>
      <p:sp>
        <p:nvSpPr>
          <p:cNvPr id="41" name="Striped Right Arrow 40"/>
          <p:cNvSpPr/>
          <p:nvPr>
            <p:custDataLst>
              <p:tags r:id="rId12"/>
            </p:custDataLst>
          </p:nvPr>
        </p:nvSpPr>
        <p:spPr>
          <a:xfrm>
            <a:off x="2847490" y="1718636"/>
            <a:ext cx="883285" cy="378787"/>
          </a:xfrm>
          <a:prstGeom prst="stripedRightArrow">
            <a:avLst/>
          </a:prstGeom>
          <a:noFill/>
          <a:ln w="9525" cap="flat" cmpd="sng" algn="ctr">
            <a:solidFill>
              <a:srgbClr val="3F136C"/>
            </a:solidFill>
            <a:prstDash val="solid"/>
          </a:ln>
          <a:effectLst/>
        </p:spPr>
        <p:txBody>
          <a:bodyPr rtlCol="0" anchor="ctr"/>
          <a:lstStyle/>
          <a:p>
            <a:pPr algn="ctr" defTabSz="1016264">
              <a:defRPr/>
            </a:pPr>
            <a:endParaRPr lang="en-GB" sz="2001" kern="0" dirty="0">
              <a:solidFill>
                <a:srgbClr val="000000"/>
              </a:solidFill>
              <a:latin typeface="Bosch Office Sans"/>
            </a:endParaRPr>
          </a:p>
        </p:txBody>
      </p:sp>
      <p:sp>
        <p:nvSpPr>
          <p:cNvPr id="42" name="Striped Right Arrow 41"/>
          <p:cNvSpPr/>
          <p:nvPr>
            <p:custDataLst>
              <p:tags r:id="rId13"/>
            </p:custDataLst>
          </p:nvPr>
        </p:nvSpPr>
        <p:spPr>
          <a:xfrm>
            <a:off x="7783699" y="1693588"/>
            <a:ext cx="883285" cy="378787"/>
          </a:xfrm>
          <a:prstGeom prst="stripedRightArrow">
            <a:avLst/>
          </a:prstGeom>
          <a:noFill/>
          <a:ln w="9525" cap="flat" cmpd="sng" algn="ctr">
            <a:solidFill>
              <a:srgbClr val="3F136C"/>
            </a:solidFill>
            <a:prstDash val="solid"/>
          </a:ln>
          <a:effectLst/>
        </p:spPr>
        <p:txBody>
          <a:bodyPr rtlCol="0" anchor="ctr"/>
          <a:lstStyle/>
          <a:p>
            <a:pPr algn="ctr" defTabSz="1016264">
              <a:defRPr/>
            </a:pPr>
            <a:endParaRPr lang="en-GB" sz="2001" kern="0" dirty="0">
              <a:solidFill>
                <a:srgbClr val="000000"/>
              </a:solidFill>
              <a:latin typeface="Bosch Office Sans"/>
            </a:endParaRPr>
          </a:p>
        </p:txBody>
      </p:sp>
      <p:sp>
        <p:nvSpPr>
          <p:cNvPr id="43" name="Striped Right Arrow 42"/>
          <p:cNvSpPr/>
          <p:nvPr>
            <p:custDataLst>
              <p:tags r:id="rId14"/>
            </p:custDataLst>
          </p:nvPr>
        </p:nvSpPr>
        <p:spPr>
          <a:xfrm rot="5400000">
            <a:off x="10052443" y="3025336"/>
            <a:ext cx="497370" cy="375305"/>
          </a:xfrm>
          <a:prstGeom prst="stripedRightArrow">
            <a:avLst>
              <a:gd name="adj1" fmla="val 50000"/>
              <a:gd name="adj2" fmla="val 60125"/>
            </a:avLst>
          </a:prstGeom>
          <a:noFill/>
          <a:ln w="9525" cap="flat" cmpd="sng" algn="ctr">
            <a:solidFill>
              <a:srgbClr val="3F136C"/>
            </a:solidFill>
            <a:prstDash val="solid"/>
          </a:ln>
          <a:effectLst/>
        </p:spPr>
        <p:txBody>
          <a:bodyPr rtlCol="0" anchor="ctr"/>
          <a:lstStyle/>
          <a:p>
            <a:pPr algn="ctr" defTabSz="1016264">
              <a:defRPr/>
            </a:pPr>
            <a:endParaRPr lang="en-GB" sz="2001" kern="0" dirty="0">
              <a:solidFill>
                <a:srgbClr val="000000"/>
              </a:solidFill>
              <a:latin typeface="Bosch Office Sans"/>
            </a:endParaRPr>
          </a:p>
        </p:txBody>
      </p:sp>
      <p:sp>
        <p:nvSpPr>
          <p:cNvPr id="44" name="Rectangle 43"/>
          <p:cNvSpPr/>
          <p:nvPr>
            <p:custDataLst>
              <p:tags r:id="rId15"/>
            </p:custDataLst>
          </p:nvPr>
        </p:nvSpPr>
        <p:spPr>
          <a:xfrm>
            <a:off x="10113476" y="3599955"/>
            <a:ext cx="1753866" cy="277525"/>
          </a:xfrm>
          <a:prstGeom prst="rect">
            <a:avLst/>
          </a:prstGeom>
          <a:solidFill>
            <a:schemeClr val="bg2">
              <a:lumMod val="40000"/>
              <a:lumOff val="60000"/>
            </a:schemeClr>
          </a:solidFill>
          <a:ln w="9525" cap="flat" cmpd="sng" algn="ctr">
            <a:solidFill>
              <a:srgbClr val="3F136C"/>
            </a:solidFill>
            <a:prstDash val="dashDot"/>
          </a:ln>
          <a:effectLst/>
        </p:spPr>
        <p:txBody>
          <a:bodyPr rtlCol="0" anchor="ctr"/>
          <a:lstStyle/>
          <a:p>
            <a:pPr algn="ctr" defTabSz="1016264">
              <a:defRPr/>
            </a:pPr>
            <a:r>
              <a:rPr lang="en-GB" sz="1556" kern="0" dirty="0">
                <a:solidFill>
                  <a:srgbClr val="000000"/>
                </a:solidFill>
                <a:latin typeface="Bosch Office Sans"/>
              </a:rPr>
              <a:t>Reliability </a:t>
            </a:r>
          </a:p>
        </p:txBody>
      </p:sp>
      <p:sp>
        <p:nvSpPr>
          <p:cNvPr id="45" name="Rectangle 44"/>
          <p:cNvSpPr/>
          <p:nvPr>
            <p:custDataLst>
              <p:tags r:id="rId16"/>
            </p:custDataLst>
          </p:nvPr>
        </p:nvSpPr>
        <p:spPr>
          <a:xfrm>
            <a:off x="8089881" y="5190572"/>
            <a:ext cx="1753866" cy="277525"/>
          </a:xfrm>
          <a:prstGeom prst="rect">
            <a:avLst/>
          </a:prstGeom>
          <a:solidFill>
            <a:schemeClr val="bg2">
              <a:lumMod val="40000"/>
              <a:lumOff val="60000"/>
            </a:schemeClr>
          </a:solidFill>
          <a:ln w="9525" cap="flat" cmpd="sng" algn="ctr">
            <a:solidFill>
              <a:srgbClr val="3F136C"/>
            </a:solidFill>
            <a:prstDash val="dashDot"/>
          </a:ln>
          <a:effectLst/>
        </p:spPr>
        <p:txBody>
          <a:bodyPr rtlCol="0" anchor="ctr"/>
          <a:lstStyle/>
          <a:p>
            <a:pPr algn="ctr" defTabSz="1016264">
              <a:defRPr/>
            </a:pPr>
            <a:r>
              <a:rPr lang="en-GB" sz="1556" kern="0" dirty="0">
                <a:solidFill>
                  <a:srgbClr val="000000"/>
                </a:solidFill>
                <a:latin typeface="Bosch Office Sans"/>
              </a:rPr>
              <a:t>Compatibility</a:t>
            </a:r>
          </a:p>
        </p:txBody>
      </p:sp>
      <p:sp>
        <p:nvSpPr>
          <p:cNvPr id="46" name="Rectangle 45"/>
          <p:cNvSpPr/>
          <p:nvPr>
            <p:custDataLst>
              <p:tags r:id="rId17"/>
            </p:custDataLst>
          </p:nvPr>
        </p:nvSpPr>
        <p:spPr>
          <a:xfrm>
            <a:off x="10097505" y="4206571"/>
            <a:ext cx="1753866" cy="519745"/>
          </a:xfrm>
          <a:prstGeom prst="rect">
            <a:avLst/>
          </a:prstGeom>
          <a:solidFill>
            <a:schemeClr val="bg2">
              <a:lumMod val="40000"/>
              <a:lumOff val="60000"/>
            </a:schemeClr>
          </a:solidFill>
          <a:ln w="9525" cap="flat" cmpd="sng" algn="ctr">
            <a:solidFill>
              <a:srgbClr val="3F136C"/>
            </a:solidFill>
            <a:prstDash val="dashDot"/>
          </a:ln>
          <a:effectLst/>
        </p:spPr>
        <p:txBody>
          <a:bodyPr rtlCol="0" anchor="ctr"/>
          <a:lstStyle/>
          <a:p>
            <a:pPr algn="ctr" defTabSz="1016264">
              <a:defRPr/>
            </a:pPr>
            <a:r>
              <a:rPr lang="en-GB" sz="1556" kern="0" dirty="0">
                <a:solidFill>
                  <a:srgbClr val="000000"/>
                </a:solidFill>
                <a:latin typeface="Bosch Office Sans"/>
              </a:rPr>
              <a:t>Lead Time from Test to Release</a:t>
            </a:r>
          </a:p>
        </p:txBody>
      </p:sp>
      <p:sp>
        <p:nvSpPr>
          <p:cNvPr id="47" name="Rectangle 46"/>
          <p:cNvSpPr/>
          <p:nvPr>
            <p:custDataLst>
              <p:tags r:id="rId18"/>
            </p:custDataLst>
          </p:nvPr>
        </p:nvSpPr>
        <p:spPr>
          <a:xfrm>
            <a:off x="10097504" y="5029907"/>
            <a:ext cx="1753866" cy="477155"/>
          </a:xfrm>
          <a:prstGeom prst="rect">
            <a:avLst/>
          </a:prstGeom>
          <a:solidFill>
            <a:schemeClr val="bg2">
              <a:lumMod val="40000"/>
              <a:lumOff val="60000"/>
            </a:schemeClr>
          </a:solidFill>
          <a:ln w="9525" cap="flat" cmpd="sng" algn="ctr">
            <a:solidFill>
              <a:srgbClr val="3F136C"/>
            </a:solidFill>
            <a:prstDash val="dashDot"/>
          </a:ln>
          <a:effectLst/>
        </p:spPr>
        <p:txBody>
          <a:bodyPr rtlCol="0" anchor="ctr"/>
          <a:lstStyle/>
          <a:p>
            <a:pPr algn="ctr" defTabSz="1016264">
              <a:defRPr/>
            </a:pPr>
            <a:r>
              <a:rPr lang="en-GB" sz="1556" kern="0" dirty="0">
                <a:solidFill>
                  <a:srgbClr val="000000"/>
                </a:solidFill>
                <a:latin typeface="Bosch Office Sans"/>
              </a:rPr>
              <a:t>Predictive Maintenance</a:t>
            </a:r>
          </a:p>
        </p:txBody>
      </p:sp>
      <p:sp>
        <p:nvSpPr>
          <p:cNvPr id="48" name="Rectangle 47"/>
          <p:cNvSpPr/>
          <p:nvPr>
            <p:custDataLst>
              <p:tags r:id="rId19"/>
            </p:custDataLst>
          </p:nvPr>
        </p:nvSpPr>
        <p:spPr>
          <a:xfrm>
            <a:off x="8864996" y="5728685"/>
            <a:ext cx="1826471" cy="477155"/>
          </a:xfrm>
          <a:prstGeom prst="rect">
            <a:avLst/>
          </a:prstGeom>
          <a:solidFill>
            <a:schemeClr val="bg2">
              <a:lumMod val="40000"/>
              <a:lumOff val="60000"/>
            </a:schemeClr>
          </a:solidFill>
          <a:ln w="9525" cap="flat" cmpd="sng" algn="ctr">
            <a:solidFill>
              <a:srgbClr val="3F136C"/>
            </a:solidFill>
            <a:prstDash val="dashDot"/>
          </a:ln>
          <a:effectLst/>
        </p:spPr>
        <p:txBody>
          <a:bodyPr rtlCol="0" anchor="ctr"/>
          <a:lstStyle/>
          <a:p>
            <a:pPr algn="ctr" defTabSz="1016264">
              <a:defRPr/>
            </a:pPr>
            <a:r>
              <a:rPr lang="en-GB" sz="1556" kern="0" dirty="0">
                <a:solidFill>
                  <a:srgbClr val="000000"/>
                </a:solidFill>
                <a:latin typeface="Bosch Office Sans"/>
              </a:rPr>
              <a:t>Product Readiness</a:t>
            </a:r>
          </a:p>
        </p:txBody>
      </p:sp>
      <p:sp>
        <p:nvSpPr>
          <p:cNvPr id="49" name="TextBox 48"/>
          <p:cNvSpPr txBox="1"/>
          <p:nvPr>
            <p:custDataLst>
              <p:tags r:id="rId20"/>
            </p:custDataLst>
          </p:nvPr>
        </p:nvSpPr>
        <p:spPr>
          <a:xfrm>
            <a:off x="3047797" y="4401168"/>
            <a:ext cx="4189536" cy="1040956"/>
          </a:xfrm>
          <a:prstGeom prst="rect">
            <a:avLst/>
          </a:prstGeom>
          <a:noFill/>
        </p:spPr>
        <p:txBody>
          <a:bodyPr wrap="square" lIns="0" tIns="0" rIns="0" bIns="0" rtlCol="0">
            <a:noAutofit/>
          </a:bodyPr>
          <a:lstStyle/>
          <a:p>
            <a:pPr algn="ctr" defTabSz="1016264">
              <a:lnSpc>
                <a:spcPct val="107000"/>
              </a:lnSpc>
              <a:spcBef>
                <a:spcPts val="556"/>
              </a:spcBef>
              <a:defRPr/>
            </a:pPr>
            <a:r>
              <a:rPr lang="en-GB" sz="2667" kern="0" dirty="0">
                <a:solidFill>
                  <a:srgbClr val="002060"/>
                </a:solidFill>
              </a:rPr>
              <a:t>Market Driven Approach</a:t>
            </a:r>
          </a:p>
          <a:p>
            <a:pPr algn="ctr" defTabSz="1016264">
              <a:lnSpc>
                <a:spcPct val="107000"/>
              </a:lnSpc>
              <a:spcBef>
                <a:spcPts val="556"/>
              </a:spcBef>
              <a:defRPr/>
            </a:pPr>
            <a:r>
              <a:rPr lang="en-US" sz="2667" dirty="0">
                <a:solidFill>
                  <a:srgbClr val="002060"/>
                </a:solidFill>
                <a:latin typeface="Bosch Office Sans"/>
              </a:rPr>
              <a:t>Base Strategy Formulation</a:t>
            </a:r>
          </a:p>
          <a:p>
            <a:pPr algn="ctr" defTabSz="1016264">
              <a:lnSpc>
                <a:spcPct val="107000"/>
              </a:lnSpc>
              <a:spcBef>
                <a:spcPts val="556"/>
              </a:spcBef>
              <a:defRPr/>
            </a:pPr>
            <a:endParaRPr lang="en-GB" sz="2667" b="1" kern="0" dirty="0">
              <a:solidFill>
                <a:srgbClr val="002060"/>
              </a:solidFill>
            </a:endParaRPr>
          </a:p>
        </p:txBody>
      </p:sp>
      <p:sp>
        <p:nvSpPr>
          <p:cNvPr id="50" name="TextBox 49"/>
          <p:cNvSpPr txBox="1"/>
          <p:nvPr>
            <p:custDataLst>
              <p:tags r:id="rId21"/>
            </p:custDataLst>
          </p:nvPr>
        </p:nvSpPr>
        <p:spPr>
          <a:xfrm>
            <a:off x="3856328" y="2423949"/>
            <a:ext cx="1364979" cy="229864"/>
          </a:xfrm>
          <a:prstGeom prst="rect">
            <a:avLst/>
          </a:prstGeom>
          <a:noFill/>
        </p:spPr>
        <p:txBody>
          <a:bodyPr wrap="square" lIns="0" tIns="0" rIns="0" bIns="0" rtlCol="0">
            <a:noAutofit/>
          </a:bodyPr>
          <a:lstStyle/>
          <a:p>
            <a:pPr algn="ctr" defTabSz="1016264">
              <a:lnSpc>
                <a:spcPct val="107000"/>
              </a:lnSpc>
              <a:spcBef>
                <a:spcPts val="556"/>
              </a:spcBef>
              <a:defRPr/>
            </a:pPr>
            <a:r>
              <a:rPr lang="en-GB" sz="1223" b="1" kern="0" dirty="0">
                <a:solidFill>
                  <a:srgbClr val="000000"/>
                </a:solidFill>
                <a:latin typeface="Bosch Office Sans" pitchFamily="2" charset="0"/>
              </a:rPr>
              <a:t>Insights of Data Pattern</a:t>
            </a:r>
          </a:p>
        </p:txBody>
      </p:sp>
      <p:sp>
        <p:nvSpPr>
          <p:cNvPr id="9" name="Oval 8"/>
          <p:cNvSpPr/>
          <p:nvPr>
            <p:custDataLst>
              <p:tags r:id="rId22"/>
            </p:custDataLst>
          </p:nvPr>
        </p:nvSpPr>
        <p:spPr>
          <a:xfrm>
            <a:off x="2919368" y="3784911"/>
            <a:ext cx="659533" cy="541449"/>
          </a:xfrm>
          <a:prstGeom prst="ellipse">
            <a:avLst/>
          </a:prstGeom>
          <a:solidFill>
            <a:srgbClr val="C00000"/>
          </a:solidFill>
          <a:ln w="9525" cap="flat" cmpd="sng" algn="ctr">
            <a:solidFill>
              <a:srgbClr val="3F136C"/>
            </a:solidFill>
            <a:prstDash val="solid"/>
          </a:ln>
          <a:effectLst/>
        </p:spPr>
        <p:txBody>
          <a:bodyPr rtlCol="0" anchor="ctr"/>
          <a:lstStyle/>
          <a:p>
            <a:pPr algn="ctr" defTabSz="1016264"/>
            <a:r>
              <a:rPr lang="en-GB" sz="4446" kern="0" dirty="0">
                <a:solidFill>
                  <a:schemeClr val="bg1"/>
                </a:solidFill>
                <a:latin typeface="Bosch Office Sans"/>
              </a:rPr>
              <a:t>1</a:t>
            </a:r>
          </a:p>
        </p:txBody>
      </p:sp>
      <p:pic>
        <p:nvPicPr>
          <p:cNvPr id="29" name="Picture 28"/>
          <p:cNvPicPr>
            <a:picLocks noChangeAspect="1"/>
          </p:cNvPicPr>
          <p:nvPr>
            <p:custDataLst>
              <p:tags r:id="rId23"/>
            </p:custDataLst>
          </p:nvPr>
        </p:nvPicPr>
        <p:blipFill>
          <a:blip r:embed="rId47"/>
          <a:stretch>
            <a:fillRect/>
          </a:stretch>
        </p:blipFill>
        <p:spPr>
          <a:xfrm>
            <a:off x="3847711" y="946100"/>
            <a:ext cx="1399173" cy="1399173"/>
          </a:xfrm>
          <a:prstGeom prst="rect">
            <a:avLst/>
          </a:prstGeom>
        </p:spPr>
      </p:pic>
      <p:sp>
        <p:nvSpPr>
          <p:cNvPr id="51" name="TextBox 50"/>
          <p:cNvSpPr txBox="1"/>
          <p:nvPr>
            <p:custDataLst>
              <p:tags r:id="rId24"/>
            </p:custDataLst>
          </p:nvPr>
        </p:nvSpPr>
        <p:spPr>
          <a:xfrm>
            <a:off x="3842904" y="560209"/>
            <a:ext cx="1364979" cy="229864"/>
          </a:xfrm>
          <a:prstGeom prst="rect">
            <a:avLst/>
          </a:prstGeom>
          <a:noFill/>
        </p:spPr>
        <p:txBody>
          <a:bodyPr wrap="square" lIns="0" tIns="0" rIns="0" bIns="0" rtlCol="0">
            <a:noAutofit/>
          </a:bodyPr>
          <a:lstStyle/>
          <a:p>
            <a:pPr algn="ctr" defTabSz="1016264">
              <a:lnSpc>
                <a:spcPct val="107000"/>
              </a:lnSpc>
              <a:spcBef>
                <a:spcPts val="556"/>
              </a:spcBef>
              <a:defRPr/>
            </a:pPr>
            <a:r>
              <a:rPr lang="en-GB" sz="2223" b="1" kern="0" dirty="0">
                <a:solidFill>
                  <a:srgbClr val="000000"/>
                </a:solidFill>
                <a:latin typeface="Bosch Office Sans" pitchFamily="2" charset="0"/>
              </a:rPr>
              <a:t>Data Lake</a:t>
            </a:r>
          </a:p>
        </p:txBody>
      </p:sp>
      <p:sp>
        <p:nvSpPr>
          <p:cNvPr id="52" name="Rectangle 51"/>
          <p:cNvSpPr/>
          <p:nvPr>
            <p:custDataLst>
              <p:tags r:id="rId25"/>
            </p:custDataLst>
          </p:nvPr>
        </p:nvSpPr>
        <p:spPr>
          <a:xfrm>
            <a:off x="8092413" y="4429047"/>
            <a:ext cx="1753866" cy="490598"/>
          </a:xfrm>
          <a:prstGeom prst="rect">
            <a:avLst/>
          </a:prstGeom>
          <a:solidFill>
            <a:schemeClr val="bg2">
              <a:lumMod val="40000"/>
              <a:lumOff val="60000"/>
            </a:schemeClr>
          </a:solidFill>
          <a:ln w="9525" cap="flat" cmpd="sng" algn="ctr">
            <a:solidFill>
              <a:srgbClr val="3F136C"/>
            </a:solidFill>
            <a:prstDash val="dashDot"/>
          </a:ln>
          <a:effectLst/>
        </p:spPr>
        <p:txBody>
          <a:bodyPr rtlCol="0" anchor="ctr"/>
          <a:lstStyle/>
          <a:p>
            <a:pPr algn="ctr" defTabSz="1016264">
              <a:defRPr/>
            </a:pPr>
            <a:r>
              <a:rPr lang="en-GB" sz="1556" kern="0" dirty="0">
                <a:solidFill>
                  <a:srgbClr val="000000"/>
                </a:solidFill>
                <a:latin typeface="Bosch Office Sans"/>
              </a:rPr>
              <a:t>Customer Experience</a:t>
            </a:r>
          </a:p>
        </p:txBody>
      </p:sp>
      <p:sp>
        <p:nvSpPr>
          <p:cNvPr id="53" name="Rectangle 52"/>
          <p:cNvSpPr/>
          <p:nvPr>
            <p:custDataLst>
              <p:tags r:id="rId26"/>
            </p:custDataLst>
          </p:nvPr>
        </p:nvSpPr>
        <p:spPr>
          <a:xfrm>
            <a:off x="8092413" y="3591592"/>
            <a:ext cx="1753866" cy="507512"/>
          </a:xfrm>
          <a:prstGeom prst="rect">
            <a:avLst/>
          </a:prstGeom>
          <a:solidFill>
            <a:schemeClr val="bg2">
              <a:lumMod val="40000"/>
              <a:lumOff val="60000"/>
            </a:schemeClr>
          </a:solidFill>
          <a:ln w="9525" cap="flat" cmpd="sng" algn="ctr">
            <a:solidFill>
              <a:srgbClr val="3F136C"/>
            </a:solidFill>
            <a:prstDash val="dashDot"/>
          </a:ln>
          <a:effectLst/>
        </p:spPr>
        <p:txBody>
          <a:bodyPr rtlCol="0" anchor="ctr"/>
          <a:lstStyle/>
          <a:p>
            <a:pPr algn="ctr" defTabSz="1016264">
              <a:defRPr/>
            </a:pPr>
            <a:r>
              <a:rPr lang="en-GB" sz="1556" kern="0" dirty="0">
                <a:solidFill>
                  <a:srgbClr val="000000"/>
                </a:solidFill>
                <a:latin typeface="Bosch Office Sans"/>
              </a:rPr>
              <a:t>Increased App Ratings</a:t>
            </a:r>
          </a:p>
        </p:txBody>
      </p:sp>
    </p:spTree>
    <p:custDataLst>
      <p:tags r:id="rId1"/>
    </p:custDataLst>
    <p:extLst>
      <p:ext uri="{BB962C8B-B14F-4D97-AF65-F5344CB8AC3E}">
        <p14:creationId xmlns:p14="http://schemas.microsoft.com/office/powerpoint/2010/main" val="2158451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p:cNvPicPr>
          <p:nvPr>
            <p:custDataLst>
              <p:tags r:id="rId2"/>
            </p:custDataLst>
          </p:nvPr>
        </p:nvPicPr>
        <p:blipFill>
          <a:blip r:embed="rId30">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6" name="Rectangle 5"/>
          <p:cNvSpPr>
            <a:spLocks/>
          </p:cNvSpPr>
          <p:nvPr>
            <p:custDataLst>
              <p:tags r:id="rId3"/>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1016264">
              <a:lnSpc>
                <a:spcPct val="107000"/>
              </a:lnSpc>
              <a:spcAft>
                <a:spcPts val="111"/>
              </a:spcAft>
              <a:defRPr/>
            </a:pPr>
            <a:r>
              <a:rPr lang="en-GB" sz="667" b="1" kern="0">
                <a:solidFill>
                  <a:srgbClr val="D70012"/>
                </a:solidFill>
                <a:latin typeface="Bosch Office Sans"/>
              </a:rPr>
              <a:t>Confidential </a:t>
            </a:r>
            <a:r>
              <a:rPr lang="en-GB" sz="667" kern="0">
                <a:solidFill>
                  <a:srgbClr val="000000"/>
                </a:solidFill>
              </a:rPr>
              <a:t>| Bosch | 22/4/2019</a:t>
            </a:r>
            <a:endParaRPr lang="en-GB" sz="667" kern="0" dirty="0">
              <a:solidFill>
                <a:srgbClr val="000000"/>
              </a:solidFill>
            </a:endParaRPr>
          </a:p>
        </p:txBody>
      </p:sp>
      <p:sp>
        <p:nvSpPr>
          <p:cNvPr id="5" name="Rectangle 4"/>
          <p:cNvSpPr>
            <a:spLocks/>
          </p:cNvSpPr>
          <p:nvPr>
            <p:custDataLst>
              <p:tags r:id="rId4"/>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defTabSz="1016264">
              <a:lnSpc>
                <a:spcPct val="107000"/>
              </a:lnSpc>
              <a:spcAft>
                <a:spcPts val="111"/>
              </a:spcAft>
              <a:defRPr/>
            </a:pPr>
            <a:r>
              <a:rPr lang="en-US" sz="667" kern="0">
                <a:solidFill>
                  <a:srgbClr val="B2B3B5"/>
                </a:solidFill>
                <a:latin typeface="Bosch Office Sans"/>
              </a:rPr>
              <a:t>©  Robert Bosch Engineering and Business Solutions Private Limited 2019. All rights reserved, also regarding any disposal, exploitation, reproduction, editing, distribution, as well as in the event of applications for industrial property rights.</a:t>
            </a:r>
            <a:endParaRPr lang="en-GB" sz="667" kern="0" dirty="0">
              <a:solidFill>
                <a:srgbClr val="B2B3B5"/>
              </a:solidFill>
              <a:latin typeface="Bosch Office Sans"/>
            </a:endParaRPr>
          </a:p>
        </p:txBody>
      </p:sp>
      <p:sp>
        <p:nvSpPr>
          <p:cNvPr id="4" name="Rectangle 3"/>
          <p:cNvSpPr>
            <a:spLocks/>
          </p:cNvSpPr>
          <p:nvPr>
            <p:custDataLst>
              <p:tags r:id="rId5"/>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defTabSz="1016264">
              <a:defRPr/>
            </a:pPr>
            <a:r>
              <a:rPr lang="en-GB" sz="1334" kern="0">
                <a:solidFill>
                  <a:srgbClr val="999FA6"/>
                </a:solidFill>
                <a:latin typeface="Bosch Office Sans"/>
              </a:rPr>
              <a:t>9</a:t>
            </a:r>
            <a:endParaRPr lang="en-GB" sz="1334" kern="0" dirty="0">
              <a:solidFill>
                <a:srgbClr val="999FA6"/>
              </a:solidFill>
              <a:latin typeface="Bosch Office Sans"/>
            </a:endParaRPr>
          </a:p>
        </p:txBody>
      </p:sp>
      <p:sp>
        <p:nvSpPr>
          <p:cNvPr id="3" name="Rectangle 2" hidden="1"/>
          <p:cNvSpPr>
            <a:spLocks/>
          </p:cNvSpPr>
          <p:nvPr>
            <p:custDataLst>
              <p:tags r:id="rId6"/>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defRPr/>
            </a:pPr>
            <a:endParaRPr lang="en-GB" sz="611" kern="0" dirty="0">
              <a:solidFill>
                <a:prstClr val="black"/>
              </a:solidFill>
              <a:latin typeface="Bosch Office Sans"/>
            </a:endParaRPr>
          </a:p>
        </p:txBody>
      </p:sp>
      <p:sp>
        <p:nvSpPr>
          <p:cNvPr id="2" name="TextBox 1" hidden="1"/>
          <p:cNvSpPr txBox="1"/>
          <p:nvPr>
            <p:custDataLst>
              <p:tags r:id="rId7"/>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defRPr/>
            </a:pPr>
            <a:endParaRPr lang="en-GB" sz="1445" kern="0" dirty="0">
              <a:solidFill>
                <a:prstClr val="black"/>
              </a:solidFill>
              <a:latin typeface="Bosch Office Sans" pitchFamily="2" charset="0"/>
            </a:endParaRPr>
          </a:p>
        </p:txBody>
      </p:sp>
      <p:sp>
        <p:nvSpPr>
          <p:cNvPr id="73" name="Rectangle 72"/>
          <p:cNvSpPr/>
          <p:nvPr>
            <p:custDataLst>
              <p:tags r:id="rId8"/>
            </p:custDataLst>
          </p:nvPr>
        </p:nvSpPr>
        <p:spPr>
          <a:xfrm>
            <a:off x="1117647" y="162026"/>
            <a:ext cx="9521081" cy="513093"/>
          </a:xfrm>
          <a:prstGeom prst="rect">
            <a:avLst/>
          </a:prstGeom>
          <a:noFill/>
        </p:spPr>
        <p:txBody>
          <a:bodyPr wrap="square" lIns="0" tIns="0" rIns="0" bIns="0" rtlCol="0">
            <a:noAutofit/>
          </a:bodyPr>
          <a:lstStyle/>
          <a:p>
            <a:pPr defTabSz="1016264" fontAlgn="base">
              <a:spcBef>
                <a:spcPct val="0"/>
              </a:spcBef>
              <a:spcAft>
                <a:spcPct val="0"/>
              </a:spcAft>
              <a:defRPr/>
            </a:pPr>
            <a:r>
              <a:rPr lang="en-US" sz="3112" kern="0" dirty="0">
                <a:solidFill>
                  <a:srgbClr val="002060"/>
                </a:solidFill>
                <a:latin typeface="Bosch Office Sans" pitchFamily="2" charset="0"/>
              </a:rPr>
              <a:t>Autonomous Test Strategy</a:t>
            </a:r>
          </a:p>
        </p:txBody>
      </p:sp>
      <p:sp>
        <p:nvSpPr>
          <p:cNvPr id="62" name="Oval 61"/>
          <p:cNvSpPr/>
          <p:nvPr>
            <p:custDataLst>
              <p:tags r:id="rId9"/>
            </p:custDataLst>
          </p:nvPr>
        </p:nvSpPr>
        <p:spPr>
          <a:xfrm>
            <a:off x="296607" y="105139"/>
            <a:ext cx="686158" cy="519386"/>
          </a:xfrm>
          <a:prstGeom prst="ellipse">
            <a:avLst/>
          </a:prstGeom>
          <a:solidFill>
            <a:srgbClr val="C00000"/>
          </a:solidFill>
          <a:ln w="9525" cap="flat" cmpd="sng" algn="ctr">
            <a:solidFill>
              <a:srgbClr val="3F136C"/>
            </a:solidFill>
            <a:prstDash val="solid"/>
          </a:ln>
          <a:effectLst/>
        </p:spPr>
        <p:txBody>
          <a:bodyPr rtlCol="0" anchor="ctr"/>
          <a:lstStyle/>
          <a:p>
            <a:pPr algn="ctr" defTabSz="1016264"/>
            <a:r>
              <a:rPr lang="en-GB" sz="4446" kern="0" dirty="0">
                <a:solidFill>
                  <a:schemeClr val="bg1"/>
                </a:solidFill>
                <a:latin typeface="Bosch Office Sans"/>
              </a:rPr>
              <a:t>4</a:t>
            </a:r>
          </a:p>
        </p:txBody>
      </p:sp>
      <p:pic>
        <p:nvPicPr>
          <p:cNvPr id="10" name="Picture 9"/>
          <p:cNvPicPr>
            <a:picLocks/>
          </p:cNvPicPr>
          <p:nvPr>
            <p:custDataLst>
              <p:tags r:id="rId10"/>
            </p:custDataLst>
          </p:nvPr>
        </p:nvPicPr>
        <p:blipFill>
          <a:blip r:embed="rId31"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grpSp>
        <p:nvGrpSpPr>
          <p:cNvPr id="27" name="Group 26"/>
          <p:cNvGrpSpPr/>
          <p:nvPr/>
        </p:nvGrpSpPr>
        <p:grpSpPr>
          <a:xfrm>
            <a:off x="785128" y="1067416"/>
            <a:ext cx="10451467" cy="4799681"/>
            <a:chOff x="162793" y="1146208"/>
            <a:chExt cx="8204828" cy="4318602"/>
          </a:xfrm>
        </p:grpSpPr>
        <p:sp>
          <p:nvSpPr>
            <p:cNvPr id="11" name="Rectangle 10"/>
            <p:cNvSpPr/>
            <p:nvPr>
              <p:custDataLst>
                <p:tags r:id="rId12"/>
              </p:custDataLst>
            </p:nvPr>
          </p:nvSpPr>
          <p:spPr>
            <a:xfrm>
              <a:off x="1802920" y="1146208"/>
              <a:ext cx="1992702" cy="1742536"/>
            </a:xfrm>
            <a:prstGeom prst="rect">
              <a:avLst/>
            </a:prstGeom>
            <a:solidFill>
              <a:schemeClr val="bg1">
                <a:lumMod val="85000"/>
              </a:schemeClr>
            </a:solidFill>
            <a:ln w="19050" cap="flat" cmpd="sng" algn="ctr">
              <a:solidFill>
                <a:srgbClr val="3F136C"/>
              </a:solidFill>
              <a:prstDash val="dashDot"/>
            </a:ln>
            <a:effectLst/>
          </p:spPr>
          <p:txBody>
            <a:bodyPr rtlCol="0" anchor="ctr"/>
            <a:lstStyle/>
            <a:p>
              <a:pPr algn="ctr" defTabSz="1016264"/>
              <a:r>
                <a:rPr lang="en-GB" sz="2001" kern="0" dirty="0">
                  <a:solidFill>
                    <a:srgbClr val="000000"/>
                  </a:solidFill>
                  <a:latin typeface="Bosch Office Sans"/>
                </a:rPr>
                <a:t>Data Layer</a:t>
              </a:r>
            </a:p>
          </p:txBody>
        </p:sp>
        <p:sp>
          <p:nvSpPr>
            <p:cNvPr id="64" name="Rectangle 63"/>
            <p:cNvSpPr/>
            <p:nvPr>
              <p:custDataLst>
                <p:tags r:id="rId13"/>
              </p:custDataLst>
            </p:nvPr>
          </p:nvSpPr>
          <p:spPr>
            <a:xfrm>
              <a:off x="4227780" y="1146209"/>
              <a:ext cx="1888348" cy="1742534"/>
            </a:xfrm>
            <a:prstGeom prst="rect">
              <a:avLst/>
            </a:prstGeom>
            <a:solidFill>
              <a:schemeClr val="bg1">
                <a:lumMod val="85000"/>
              </a:schemeClr>
            </a:solidFill>
            <a:ln w="19050" cap="flat" cmpd="sng" algn="ctr">
              <a:solidFill>
                <a:srgbClr val="3F136C"/>
              </a:solidFill>
              <a:prstDash val="dashDot"/>
            </a:ln>
            <a:effectLst/>
          </p:spPr>
          <p:txBody>
            <a:bodyPr rtlCol="0" anchor="ctr"/>
            <a:lstStyle/>
            <a:p>
              <a:pPr algn="ctr" defTabSz="1016264"/>
              <a:r>
                <a:rPr lang="en-GB" sz="2001" kern="0" dirty="0">
                  <a:solidFill>
                    <a:srgbClr val="000000"/>
                  </a:solidFill>
                  <a:latin typeface="Bosch Office Sans"/>
                </a:rPr>
                <a:t>Processing Layer</a:t>
              </a:r>
            </a:p>
          </p:txBody>
        </p:sp>
        <p:sp>
          <p:nvSpPr>
            <p:cNvPr id="71" name="Rectangle 70"/>
            <p:cNvSpPr/>
            <p:nvPr>
              <p:custDataLst>
                <p:tags r:id="rId14"/>
              </p:custDataLst>
            </p:nvPr>
          </p:nvSpPr>
          <p:spPr>
            <a:xfrm>
              <a:off x="6487900" y="1146209"/>
              <a:ext cx="1879721" cy="1742534"/>
            </a:xfrm>
            <a:prstGeom prst="rect">
              <a:avLst/>
            </a:prstGeom>
            <a:solidFill>
              <a:schemeClr val="bg1">
                <a:lumMod val="85000"/>
              </a:schemeClr>
            </a:solidFill>
            <a:ln w="19050" cap="flat" cmpd="sng" algn="ctr">
              <a:solidFill>
                <a:srgbClr val="3F136C"/>
              </a:solidFill>
              <a:prstDash val="dashDot"/>
            </a:ln>
            <a:effectLst/>
          </p:spPr>
          <p:txBody>
            <a:bodyPr rtlCol="0" anchor="ctr"/>
            <a:lstStyle/>
            <a:p>
              <a:pPr algn="ctr" defTabSz="1016264"/>
              <a:r>
                <a:rPr lang="en-GB" sz="2001" kern="0" dirty="0">
                  <a:solidFill>
                    <a:srgbClr val="000000"/>
                  </a:solidFill>
                  <a:latin typeface="Bosch Office Sans"/>
                </a:rPr>
                <a:t>Execution Layer</a:t>
              </a:r>
            </a:p>
            <a:p>
              <a:pPr algn="ctr" defTabSz="1016264"/>
              <a:r>
                <a:rPr lang="en-GB" sz="2001" kern="0" dirty="0">
                  <a:solidFill>
                    <a:srgbClr val="000000"/>
                  </a:solidFill>
                  <a:latin typeface="Bosch Office Sans"/>
                </a:rPr>
                <a:t>(CICDCT)</a:t>
              </a:r>
            </a:p>
          </p:txBody>
        </p:sp>
        <p:sp>
          <p:nvSpPr>
            <p:cNvPr id="72" name="Rectangle 71"/>
            <p:cNvSpPr/>
            <p:nvPr>
              <p:custDataLst>
                <p:tags r:id="rId15"/>
              </p:custDataLst>
            </p:nvPr>
          </p:nvSpPr>
          <p:spPr>
            <a:xfrm>
              <a:off x="4227780" y="3474298"/>
              <a:ext cx="1888348" cy="1397479"/>
            </a:xfrm>
            <a:prstGeom prst="rect">
              <a:avLst/>
            </a:prstGeom>
            <a:solidFill>
              <a:schemeClr val="bg1">
                <a:lumMod val="85000"/>
              </a:schemeClr>
            </a:solidFill>
            <a:ln w="19050" cap="flat" cmpd="sng" algn="ctr">
              <a:solidFill>
                <a:srgbClr val="3F136C"/>
              </a:solidFill>
              <a:prstDash val="dashDot"/>
            </a:ln>
            <a:effectLst/>
          </p:spPr>
          <p:txBody>
            <a:bodyPr rtlCol="0" anchor="ctr"/>
            <a:lstStyle/>
            <a:p>
              <a:pPr algn="ctr" defTabSz="1016264"/>
              <a:r>
                <a:rPr lang="en-GB" sz="2001" kern="0" dirty="0">
                  <a:solidFill>
                    <a:srgbClr val="000000"/>
                  </a:solidFill>
                  <a:latin typeface="Bosch Office Sans"/>
                </a:rPr>
                <a:t>Knowledge Layer</a:t>
              </a:r>
            </a:p>
          </p:txBody>
        </p:sp>
        <p:sp>
          <p:nvSpPr>
            <p:cNvPr id="22" name="Up-Down Arrow 21"/>
            <p:cNvSpPr/>
            <p:nvPr>
              <p:custDataLst>
                <p:tags r:id="rId16"/>
              </p:custDataLst>
            </p:nvPr>
          </p:nvSpPr>
          <p:spPr>
            <a:xfrm>
              <a:off x="5115464" y="2990105"/>
              <a:ext cx="241960" cy="437398"/>
            </a:xfrm>
            <a:prstGeom prst="upDownArrow">
              <a:avLst/>
            </a:prstGeom>
            <a:solidFill>
              <a:srgbClr val="92D050"/>
            </a:solidFill>
            <a:ln w="9525" cap="flat" cmpd="sng" algn="ctr">
              <a:solidFill>
                <a:srgbClr val="3F136C"/>
              </a:solid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75" name="Up-Down Arrow 74"/>
            <p:cNvSpPr/>
            <p:nvPr>
              <p:custDataLst>
                <p:tags r:id="rId17"/>
              </p:custDataLst>
            </p:nvPr>
          </p:nvSpPr>
          <p:spPr>
            <a:xfrm>
              <a:off x="5115464" y="4929646"/>
              <a:ext cx="241961" cy="379636"/>
            </a:xfrm>
            <a:prstGeom prst="upDownArrow">
              <a:avLst/>
            </a:prstGeom>
            <a:solidFill>
              <a:srgbClr val="92D050"/>
            </a:solidFill>
            <a:ln w="9525" cap="flat" cmpd="sng" algn="ctr">
              <a:solidFill>
                <a:srgbClr val="3F136C"/>
              </a:solid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23" name="Rectangle 22"/>
            <p:cNvSpPr/>
            <p:nvPr>
              <p:custDataLst>
                <p:tags r:id="rId18"/>
              </p:custDataLst>
            </p:nvPr>
          </p:nvSpPr>
          <p:spPr>
            <a:xfrm>
              <a:off x="7444595" y="2990105"/>
              <a:ext cx="146649" cy="2474705"/>
            </a:xfrm>
            <a:prstGeom prst="rect">
              <a:avLst/>
            </a:prstGeom>
            <a:solidFill>
              <a:srgbClr val="FFC000"/>
            </a:solidFill>
            <a:ln w="9525" cap="flat" cmpd="sng" algn="ctr">
              <a:no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76" name="Rectangle 75"/>
            <p:cNvSpPr/>
            <p:nvPr>
              <p:custDataLst>
                <p:tags r:id="rId19"/>
              </p:custDataLst>
            </p:nvPr>
          </p:nvSpPr>
          <p:spPr>
            <a:xfrm>
              <a:off x="2518914" y="5346700"/>
              <a:ext cx="5072332" cy="110632"/>
            </a:xfrm>
            <a:prstGeom prst="rect">
              <a:avLst/>
            </a:prstGeom>
            <a:solidFill>
              <a:srgbClr val="FFC000"/>
            </a:solidFill>
            <a:ln w="9525" cap="flat" cmpd="sng" algn="ctr">
              <a:no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24" name="Up Arrow 23"/>
            <p:cNvSpPr/>
            <p:nvPr>
              <p:custDataLst>
                <p:tags r:id="rId20"/>
              </p:custDataLst>
            </p:nvPr>
          </p:nvSpPr>
          <p:spPr>
            <a:xfrm>
              <a:off x="2458531" y="2956053"/>
              <a:ext cx="250166" cy="2501279"/>
            </a:xfrm>
            <a:prstGeom prst="upArrow">
              <a:avLst/>
            </a:prstGeom>
            <a:solidFill>
              <a:srgbClr val="FFC000"/>
            </a:solidFill>
            <a:ln w="9525" cap="flat" cmpd="sng" algn="ctr">
              <a:no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25" name="Right Arrow 24"/>
            <p:cNvSpPr/>
            <p:nvPr>
              <p:custDataLst>
                <p:tags r:id="rId21"/>
              </p:custDataLst>
            </p:nvPr>
          </p:nvSpPr>
          <p:spPr>
            <a:xfrm>
              <a:off x="1005446" y="1915064"/>
              <a:ext cx="797474" cy="258793"/>
            </a:xfrm>
            <a:prstGeom prst="rightArrow">
              <a:avLst/>
            </a:prstGeom>
            <a:solidFill>
              <a:srgbClr val="00B0F0"/>
            </a:solidFill>
            <a:ln w="9525" cap="flat" cmpd="sng" algn="ctr">
              <a:solidFill>
                <a:srgbClr val="3F136C"/>
              </a:solid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77" name="Right Arrow 76"/>
            <p:cNvSpPr/>
            <p:nvPr>
              <p:custDataLst>
                <p:tags r:id="rId22"/>
              </p:custDataLst>
            </p:nvPr>
          </p:nvSpPr>
          <p:spPr>
            <a:xfrm>
              <a:off x="3856008" y="1921990"/>
              <a:ext cx="371772" cy="251868"/>
            </a:xfrm>
            <a:prstGeom prst="rightArrow">
              <a:avLst/>
            </a:prstGeom>
            <a:solidFill>
              <a:srgbClr val="00B0F0"/>
            </a:solidFill>
            <a:ln w="9525" cap="flat" cmpd="sng" algn="ctr">
              <a:solidFill>
                <a:srgbClr val="3F136C"/>
              </a:solid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78" name="Right Arrow 77"/>
            <p:cNvSpPr/>
            <p:nvPr>
              <p:custDataLst>
                <p:tags r:id="rId23"/>
              </p:custDataLst>
            </p:nvPr>
          </p:nvSpPr>
          <p:spPr>
            <a:xfrm>
              <a:off x="6116128" y="1879058"/>
              <a:ext cx="371772" cy="251868"/>
            </a:xfrm>
            <a:prstGeom prst="rightArrow">
              <a:avLst/>
            </a:prstGeom>
            <a:solidFill>
              <a:srgbClr val="00B0F0"/>
            </a:solidFill>
            <a:ln w="9525" cap="flat" cmpd="sng" algn="ctr">
              <a:solidFill>
                <a:srgbClr val="3F136C"/>
              </a:solid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26" name="TextBox 25"/>
            <p:cNvSpPr txBox="1"/>
            <p:nvPr>
              <p:custDataLst>
                <p:tags r:id="rId24"/>
              </p:custDataLst>
            </p:nvPr>
          </p:nvSpPr>
          <p:spPr>
            <a:xfrm>
              <a:off x="162793" y="1577133"/>
              <a:ext cx="780176" cy="467327"/>
            </a:xfrm>
            <a:prstGeom prst="rect">
              <a:avLst/>
            </a:prstGeom>
            <a:noFill/>
          </p:spPr>
          <p:txBody>
            <a:bodyPr wrap="square" lIns="0" tIns="0" rIns="0" bIns="0" rtlCol="0">
              <a:noAutofit/>
            </a:bodyPr>
            <a:lstStyle/>
            <a:p>
              <a:pPr algn="ctr" defTabSz="1016264">
                <a:lnSpc>
                  <a:spcPct val="107000"/>
                </a:lnSpc>
                <a:spcBef>
                  <a:spcPts val="556"/>
                </a:spcBef>
              </a:pPr>
              <a:r>
                <a:rPr lang="en-GB" sz="1556" kern="0" dirty="0">
                  <a:solidFill>
                    <a:srgbClr val="002060"/>
                  </a:solidFill>
                </a:rPr>
                <a:t>Market Data</a:t>
              </a:r>
            </a:p>
          </p:txBody>
        </p:sp>
        <p:sp>
          <p:nvSpPr>
            <p:cNvPr id="79" name="TextBox 78"/>
            <p:cNvSpPr txBox="1"/>
            <p:nvPr>
              <p:custDataLst>
                <p:tags r:id="rId25"/>
              </p:custDataLst>
            </p:nvPr>
          </p:nvSpPr>
          <p:spPr>
            <a:xfrm>
              <a:off x="162793" y="2162039"/>
              <a:ext cx="780176" cy="467327"/>
            </a:xfrm>
            <a:prstGeom prst="rect">
              <a:avLst/>
            </a:prstGeom>
            <a:noFill/>
          </p:spPr>
          <p:txBody>
            <a:bodyPr wrap="square" lIns="0" tIns="0" rIns="0" bIns="0" rtlCol="0">
              <a:noAutofit/>
            </a:bodyPr>
            <a:lstStyle/>
            <a:p>
              <a:pPr algn="ctr" defTabSz="1016264">
                <a:lnSpc>
                  <a:spcPct val="107000"/>
                </a:lnSpc>
              </a:pPr>
              <a:r>
                <a:rPr lang="en-GB" sz="1556" kern="0" dirty="0">
                  <a:solidFill>
                    <a:srgbClr val="002060"/>
                  </a:solidFill>
                </a:rPr>
                <a:t>Crowd</a:t>
              </a:r>
            </a:p>
            <a:p>
              <a:pPr algn="ctr" defTabSz="1016264">
                <a:lnSpc>
                  <a:spcPct val="107000"/>
                </a:lnSpc>
              </a:pPr>
              <a:r>
                <a:rPr lang="en-GB" sz="1556" kern="0" dirty="0">
                  <a:solidFill>
                    <a:srgbClr val="002060"/>
                  </a:solidFill>
                </a:rPr>
                <a:t>Data</a:t>
              </a:r>
            </a:p>
          </p:txBody>
        </p:sp>
        <p:sp>
          <p:nvSpPr>
            <p:cNvPr id="80" name="TextBox 79"/>
            <p:cNvSpPr txBox="1"/>
            <p:nvPr>
              <p:custDataLst>
                <p:tags r:id="rId26"/>
              </p:custDataLst>
            </p:nvPr>
          </p:nvSpPr>
          <p:spPr>
            <a:xfrm>
              <a:off x="3667381" y="4984588"/>
              <a:ext cx="1668697" cy="294802"/>
            </a:xfrm>
            <a:prstGeom prst="rect">
              <a:avLst/>
            </a:prstGeom>
            <a:noFill/>
          </p:spPr>
          <p:txBody>
            <a:bodyPr wrap="square" lIns="0" tIns="0" rIns="0" bIns="0" rtlCol="0">
              <a:noAutofit/>
            </a:bodyPr>
            <a:lstStyle/>
            <a:p>
              <a:pPr algn="ctr" defTabSz="1016264">
                <a:lnSpc>
                  <a:spcPct val="107000"/>
                </a:lnSpc>
              </a:pPr>
              <a:r>
                <a:rPr lang="en-GB" sz="1334" kern="0" dirty="0">
                  <a:solidFill>
                    <a:srgbClr val="002060"/>
                  </a:solidFill>
                </a:rPr>
                <a:t>Memory &amp; Attention</a:t>
              </a:r>
            </a:p>
          </p:txBody>
        </p:sp>
        <p:sp>
          <p:nvSpPr>
            <p:cNvPr id="81" name="TextBox 80"/>
            <p:cNvSpPr txBox="1"/>
            <p:nvPr>
              <p:custDataLst>
                <p:tags r:id="rId27"/>
              </p:custDataLst>
            </p:nvPr>
          </p:nvSpPr>
          <p:spPr>
            <a:xfrm>
              <a:off x="5357424" y="3044126"/>
              <a:ext cx="2155763" cy="355498"/>
            </a:xfrm>
            <a:prstGeom prst="rect">
              <a:avLst/>
            </a:prstGeom>
            <a:noFill/>
          </p:spPr>
          <p:txBody>
            <a:bodyPr wrap="square" lIns="0" tIns="0" rIns="0" bIns="0" rtlCol="0">
              <a:noAutofit/>
            </a:bodyPr>
            <a:lstStyle/>
            <a:p>
              <a:pPr algn="ctr" defTabSz="1016264">
                <a:lnSpc>
                  <a:spcPct val="107000"/>
                </a:lnSpc>
              </a:pPr>
              <a:r>
                <a:rPr lang="en-GB" sz="1334" kern="0" dirty="0">
                  <a:solidFill>
                    <a:srgbClr val="002060"/>
                  </a:solidFill>
                </a:rPr>
                <a:t>Problem Solving/Decision Making/ Reasoning</a:t>
              </a:r>
            </a:p>
          </p:txBody>
        </p:sp>
        <p:sp>
          <p:nvSpPr>
            <p:cNvPr id="82" name="TextBox 81"/>
            <p:cNvSpPr txBox="1"/>
            <p:nvPr>
              <p:custDataLst>
                <p:tags r:id="rId28"/>
              </p:custDataLst>
            </p:nvPr>
          </p:nvSpPr>
          <p:spPr>
            <a:xfrm>
              <a:off x="2708697" y="3011739"/>
              <a:ext cx="890833" cy="215978"/>
            </a:xfrm>
            <a:prstGeom prst="rect">
              <a:avLst/>
            </a:prstGeom>
            <a:noFill/>
          </p:spPr>
          <p:txBody>
            <a:bodyPr wrap="square" lIns="0" tIns="0" rIns="0" bIns="0" rtlCol="0">
              <a:noAutofit/>
            </a:bodyPr>
            <a:lstStyle/>
            <a:p>
              <a:pPr algn="ctr" defTabSz="1016264">
                <a:lnSpc>
                  <a:spcPct val="107000"/>
                </a:lnSpc>
              </a:pPr>
              <a:r>
                <a:rPr lang="en-GB" sz="1334" kern="0" dirty="0">
                  <a:solidFill>
                    <a:srgbClr val="002060"/>
                  </a:solidFill>
                </a:rPr>
                <a:t>Sensing and Perception</a:t>
              </a:r>
            </a:p>
          </p:txBody>
        </p:sp>
      </p:grpSp>
      <p:sp>
        <p:nvSpPr>
          <p:cNvPr id="29" name="TextBox 28"/>
          <p:cNvSpPr txBox="1"/>
          <p:nvPr>
            <p:custDataLst>
              <p:tags r:id="rId11"/>
            </p:custDataLst>
          </p:nvPr>
        </p:nvSpPr>
        <p:spPr>
          <a:xfrm>
            <a:off x="785128" y="2811509"/>
            <a:ext cx="993803" cy="519386"/>
          </a:xfrm>
          <a:prstGeom prst="rect">
            <a:avLst/>
          </a:prstGeom>
          <a:noFill/>
        </p:spPr>
        <p:txBody>
          <a:bodyPr wrap="square" lIns="0" tIns="0" rIns="0" bIns="0" rtlCol="0">
            <a:noAutofit/>
          </a:bodyPr>
          <a:lstStyle/>
          <a:p>
            <a:pPr algn="ctr" defTabSz="1016264">
              <a:lnSpc>
                <a:spcPct val="107000"/>
              </a:lnSpc>
            </a:pPr>
            <a:r>
              <a:rPr lang="en-GB" sz="1556" kern="0" dirty="0">
                <a:solidFill>
                  <a:srgbClr val="002060"/>
                </a:solidFill>
              </a:rPr>
              <a:t>Internal Test</a:t>
            </a:r>
          </a:p>
          <a:p>
            <a:pPr algn="ctr" defTabSz="1016264">
              <a:lnSpc>
                <a:spcPct val="107000"/>
              </a:lnSpc>
            </a:pPr>
            <a:r>
              <a:rPr lang="en-GB" sz="1556" kern="0" dirty="0">
                <a:solidFill>
                  <a:srgbClr val="002060"/>
                </a:solidFill>
              </a:rPr>
              <a:t>Data</a:t>
            </a:r>
          </a:p>
        </p:txBody>
      </p:sp>
    </p:spTree>
    <p:custDataLst>
      <p:tags r:id="rId1"/>
    </p:custDataLst>
    <p:extLst>
      <p:ext uri="{BB962C8B-B14F-4D97-AF65-F5344CB8AC3E}">
        <p14:creationId xmlns:p14="http://schemas.microsoft.com/office/powerpoint/2010/main" val="12007429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________" descr="ML14B"/>
          <p:cNvPicPr>
            <a:picLocks noChangeAspect="1" noChangeArrowheads="1"/>
          </p:cNvPicPr>
          <p:nvPr>
            <p:custDataLst>
              <p:tags r:id="rId1"/>
            </p:custDataLst>
          </p:nvPr>
        </p:nvPicPr>
        <p:blipFill>
          <a:blip r:embed="rId122" cstate="print">
            <a:clrChange>
              <a:clrFrom>
                <a:srgbClr val="FFFFFB"/>
              </a:clrFrom>
              <a:clrTo>
                <a:srgbClr val="FFFFFB">
                  <a:alpha val="0"/>
                </a:srgbClr>
              </a:clrTo>
            </a:clrChange>
            <a:duotone>
              <a:schemeClr val="accent4">
                <a:shade val="45000"/>
                <a:satMod val="135000"/>
              </a:schemeClr>
              <a:prstClr val="white"/>
            </a:duotone>
          </a:blip>
          <a:srcRect r="8607" b="4151"/>
          <a:stretch>
            <a:fillRect/>
          </a:stretch>
        </p:blipFill>
        <p:spPr bwMode="auto">
          <a:xfrm>
            <a:off x="7081748" y="1137208"/>
            <a:ext cx="332411" cy="421009"/>
          </a:xfrm>
          <a:prstGeom prst="rect">
            <a:avLst/>
          </a:prstGeom>
          <a:noFill/>
          <a:ln>
            <a:noFill/>
          </a:ln>
        </p:spPr>
      </p:pic>
      <p:sp>
        <p:nvSpPr>
          <p:cNvPr id="3" name="Rechteck 8"/>
          <p:cNvSpPr/>
          <p:nvPr>
            <p:custDataLst>
              <p:tags r:id="rId2"/>
            </p:custDataLst>
          </p:nvPr>
        </p:nvSpPr>
        <p:spPr bwMode="auto">
          <a:xfrm>
            <a:off x="851973" y="1440051"/>
            <a:ext cx="8761987" cy="4086094"/>
          </a:xfrm>
          <a:prstGeom prst="rect">
            <a:avLst/>
          </a:prstGeom>
          <a:no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effectLst/>
              <a:latin typeface="+mj-lt"/>
            </a:endParaRPr>
          </a:p>
        </p:txBody>
      </p:sp>
      <p:sp>
        <p:nvSpPr>
          <p:cNvPr id="4" name="Rectangle 14__________"/>
          <p:cNvSpPr>
            <a:spLocks noChangeArrowheads="1"/>
          </p:cNvSpPr>
          <p:nvPr>
            <p:custDataLst>
              <p:tags r:id="rId3"/>
            </p:custDataLst>
          </p:nvPr>
        </p:nvSpPr>
        <p:spPr bwMode="auto">
          <a:xfrm>
            <a:off x="470194" y="1053813"/>
            <a:ext cx="3496868" cy="1419005"/>
          </a:xfrm>
          <a:prstGeom prst="rect">
            <a:avLst/>
          </a:prstGeom>
          <a:solidFill>
            <a:schemeClr val="bg1"/>
          </a:solidFill>
          <a:ln w="6350">
            <a:solidFill>
              <a:schemeClr val="bg1">
                <a:lumMod val="85000"/>
              </a:schemeClr>
            </a:solidFill>
            <a:prstDash val="dash"/>
            <a:miter lim="800000"/>
            <a:headEnd/>
            <a:tailEnd/>
          </a:ln>
        </p:spPr>
        <p:txBody>
          <a:bodyPr vert="vert270" wrap="none" lIns="36000" tIns="36000" rIns="36000" bIns="36000"/>
          <a:lstStyle/>
          <a:p>
            <a:pPr algn="ctr" fontAlgn="auto">
              <a:spcBef>
                <a:spcPts val="0"/>
              </a:spcBef>
              <a:spcAft>
                <a:spcPts val="0"/>
              </a:spcAft>
              <a:defRPr/>
            </a:pPr>
            <a:r>
              <a:rPr lang="en-US" sz="1000" kern="0" dirty="0">
                <a:solidFill>
                  <a:schemeClr val="bg1">
                    <a:lumMod val="50000"/>
                  </a:schemeClr>
                </a:solidFill>
              </a:rPr>
              <a:t>Interfaces</a:t>
            </a:r>
          </a:p>
          <a:p>
            <a:pPr algn="ctr" fontAlgn="auto">
              <a:spcBef>
                <a:spcPts val="0"/>
              </a:spcBef>
              <a:spcAft>
                <a:spcPts val="0"/>
              </a:spcAft>
              <a:defRPr/>
            </a:pPr>
            <a:endParaRPr lang="en-US" sz="1000" b="1" kern="0" dirty="0">
              <a:solidFill>
                <a:sysClr val="windowText" lastClr="000000"/>
              </a:solidFill>
            </a:endParaRPr>
          </a:p>
        </p:txBody>
      </p:sp>
      <p:sp>
        <p:nvSpPr>
          <p:cNvPr id="5" name="Rectangle 14_____"/>
          <p:cNvSpPr>
            <a:spLocks noChangeArrowheads="1"/>
          </p:cNvSpPr>
          <p:nvPr>
            <p:custDataLst>
              <p:tags r:id="rId4"/>
            </p:custDataLst>
          </p:nvPr>
        </p:nvSpPr>
        <p:spPr bwMode="auto">
          <a:xfrm>
            <a:off x="2634666" y="4375436"/>
            <a:ext cx="1694438" cy="167029"/>
          </a:xfrm>
          <a:prstGeom prst="rect">
            <a:avLst/>
          </a:prstGeom>
          <a:solidFill>
            <a:schemeClr val="bg1"/>
          </a:solidFill>
          <a:ln w="12700">
            <a:solidFill>
              <a:schemeClr val="bg1"/>
            </a:solidFill>
            <a:prstDash val="dash"/>
            <a:miter lim="800000"/>
            <a:headEnd/>
            <a:tailEnd/>
          </a:ln>
        </p:spPr>
        <p:txBody>
          <a:bodyPr wrap="none" anchor="b"/>
          <a:lstStyle/>
          <a:p>
            <a:pPr algn="ctr" fontAlgn="auto">
              <a:spcBef>
                <a:spcPts val="0"/>
              </a:spcBef>
              <a:spcAft>
                <a:spcPts val="0"/>
              </a:spcAft>
              <a:defRPr/>
            </a:pPr>
            <a:r>
              <a:rPr lang="en-US" sz="800" kern="0" dirty="0">
                <a:solidFill>
                  <a:schemeClr val="bg1">
                    <a:lumMod val="50000"/>
                  </a:schemeClr>
                </a:solidFill>
              </a:rPr>
              <a:t>Smart Home Controller</a:t>
            </a:r>
          </a:p>
        </p:txBody>
      </p:sp>
      <p:pic>
        <p:nvPicPr>
          <p:cNvPr id="6" name="Grafik 19" descr="iOS.jpg"/>
          <p:cNvPicPr>
            <a:picLocks noChangeAspect="1"/>
          </p:cNvPicPr>
          <p:nvPr>
            <p:custDataLst>
              <p:tags r:id="rId5"/>
            </p:custDataLst>
          </p:nvPr>
        </p:nvPicPr>
        <p:blipFill>
          <a:blip r:embed="rId123" cstate="print"/>
          <a:stretch>
            <a:fillRect/>
          </a:stretch>
        </p:blipFill>
        <p:spPr>
          <a:xfrm>
            <a:off x="3074483" y="1120841"/>
            <a:ext cx="467818" cy="282239"/>
          </a:xfrm>
          <a:prstGeom prst="rect">
            <a:avLst/>
          </a:prstGeom>
          <a:noFill/>
          <a:ln>
            <a:noFill/>
          </a:ln>
        </p:spPr>
      </p:pic>
      <p:sp>
        <p:nvSpPr>
          <p:cNvPr id="7" name="Rectangle 14______"/>
          <p:cNvSpPr>
            <a:spLocks noChangeArrowheads="1"/>
          </p:cNvSpPr>
          <p:nvPr>
            <p:custDataLst>
              <p:tags r:id="rId6"/>
            </p:custDataLst>
          </p:nvPr>
        </p:nvSpPr>
        <p:spPr bwMode="auto">
          <a:xfrm>
            <a:off x="6764932" y="1064894"/>
            <a:ext cx="1980952" cy="4589054"/>
          </a:xfrm>
          <a:prstGeom prst="rect">
            <a:avLst/>
          </a:prstGeom>
          <a:noFill/>
          <a:ln w="6350">
            <a:solidFill>
              <a:schemeClr val="bg1">
                <a:lumMod val="85000"/>
              </a:schemeClr>
            </a:solidFill>
            <a:prstDash val="dash"/>
            <a:miter lim="800000"/>
            <a:headEnd/>
            <a:tailEnd/>
          </a:ln>
        </p:spPr>
        <p:txBody>
          <a:bodyPr wrap="none" anchor="b"/>
          <a:lstStyle/>
          <a:p>
            <a:pPr algn="ctr" fontAlgn="auto">
              <a:spcBef>
                <a:spcPts val="0"/>
              </a:spcBef>
              <a:spcAft>
                <a:spcPts val="0"/>
              </a:spcAft>
              <a:defRPr/>
            </a:pPr>
            <a:r>
              <a:rPr lang="en-US" sz="1000" kern="0" dirty="0">
                <a:solidFill>
                  <a:schemeClr val="bg1">
                    <a:lumMod val="50000"/>
                  </a:schemeClr>
                </a:solidFill>
              </a:rPr>
              <a:t>Backend</a:t>
            </a:r>
          </a:p>
        </p:txBody>
      </p:sp>
      <p:sp>
        <p:nvSpPr>
          <p:cNvPr id="8" name="Rectangle 14_______"/>
          <p:cNvSpPr>
            <a:spLocks noChangeArrowheads="1"/>
          </p:cNvSpPr>
          <p:nvPr>
            <p:custDataLst>
              <p:tags r:id="rId7"/>
            </p:custDataLst>
          </p:nvPr>
        </p:nvSpPr>
        <p:spPr bwMode="auto">
          <a:xfrm>
            <a:off x="5405945" y="1064894"/>
            <a:ext cx="1238627" cy="4589053"/>
          </a:xfrm>
          <a:prstGeom prst="rect">
            <a:avLst/>
          </a:prstGeom>
          <a:solidFill>
            <a:schemeClr val="bg1"/>
          </a:solidFill>
          <a:ln w="6350">
            <a:solidFill>
              <a:schemeClr val="bg1">
                <a:lumMod val="85000"/>
              </a:schemeClr>
            </a:solidFill>
            <a:prstDash val="dash"/>
            <a:miter lim="800000"/>
            <a:headEnd/>
            <a:tailEnd/>
          </a:ln>
        </p:spPr>
        <p:txBody>
          <a:bodyPr wrap="none" anchor="b"/>
          <a:lstStyle/>
          <a:p>
            <a:pPr algn="ctr" fontAlgn="auto">
              <a:spcBef>
                <a:spcPts val="0"/>
              </a:spcBef>
              <a:spcAft>
                <a:spcPts val="0"/>
              </a:spcAft>
              <a:defRPr/>
            </a:pPr>
            <a:r>
              <a:rPr lang="en-US" sz="1000" kern="0" dirty="0">
                <a:solidFill>
                  <a:schemeClr val="bg1">
                    <a:lumMod val="50000"/>
                  </a:schemeClr>
                </a:solidFill>
              </a:rPr>
              <a:t>Internet</a:t>
            </a:r>
          </a:p>
        </p:txBody>
      </p:sp>
      <p:sp>
        <p:nvSpPr>
          <p:cNvPr id="9" name="Wolke 22"/>
          <p:cNvSpPr/>
          <p:nvPr>
            <p:custDataLst>
              <p:tags r:id="rId8"/>
            </p:custDataLst>
          </p:nvPr>
        </p:nvSpPr>
        <p:spPr bwMode="auto">
          <a:xfrm rot="5400000">
            <a:off x="5545469" y="1591034"/>
            <a:ext cx="874509" cy="1009803"/>
          </a:xfrm>
          <a:prstGeom prst="cloud">
            <a:avLst/>
          </a:prstGeom>
          <a:solidFill>
            <a:srgbClr val="B0BBD0">
              <a:alpha val="40000"/>
            </a:srgbClr>
          </a:solidFill>
          <a:ln w="63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Bosch Office Sans" pitchFamily="34" charset="0"/>
            </a:endParaRPr>
          </a:p>
        </p:txBody>
      </p:sp>
      <p:cxnSp>
        <p:nvCxnSpPr>
          <p:cNvPr id="10" name="Gewinkelte Verbindung 26"/>
          <p:cNvCxnSpPr/>
          <p:nvPr>
            <p:custDataLst>
              <p:tags r:id="rId9"/>
            </p:custDataLst>
          </p:nvPr>
        </p:nvCxnSpPr>
        <p:spPr bwMode="auto">
          <a:xfrm rot="5400000">
            <a:off x="3556088" y="3520700"/>
            <a:ext cx="1231353" cy="1207556"/>
          </a:xfrm>
          <a:prstGeom prst="bentConnector2">
            <a:avLst/>
          </a:prstGeom>
          <a:solidFill>
            <a:schemeClr val="accent1"/>
          </a:solidFill>
          <a:ln w="12700" cap="flat" cmpd="sng" algn="ctr">
            <a:solidFill>
              <a:srgbClr val="00B050"/>
            </a:solidFill>
            <a:prstDash val="sysDot"/>
            <a:round/>
            <a:headEnd type="none" w="med" len="med"/>
            <a:tailEnd type="none" w="med" len="med"/>
          </a:ln>
          <a:effectLst/>
        </p:spPr>
      </p:cxnSp>
      <p:sp>
        <p:nvSpPr>
          <p:cNvPr id="11" name="Wolke 26"/>
          <p:cNvSpPr/>
          <p:nvPr>
            <p:custDataLst>
              <p:tags r:id="rId10"/>
            </p:custDataLst>
          </p:nvPr>
        </p:nvSpPr>
        <p:spPr bwMode="auto">
          <a:xfrm rot="5400000">
            <a:off x="5551525" y="3012853"/>
            <a:ext cx="918595" cy="1065999"/>
          </a:xfrm>
          <a:prstGeom prst="cloud">
            <a:avLst/>
          </a:prstGeom>
          <a:solidFill>
            <a:srgbClr val="B0BBD0">
              <a:alpha val="40000"/>
            </a:srgbClr>
          </a:solidFill>
          <a:ln w="63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Bosch Office Sans" pitchFamily="34" charset="0"/>
            </a:endParaRPr>
          </a:p>
        </p:txBody>
      </p:sp>
      <p:cxnSp>
        <p:nvCxnSpPr>
          <p:cNvPr id="12" name="Gewinkelte Verbindung 42"/>
          <p:cNvCxnSpPr/>
          <p:nvPr>
            <p:custDataLst>
              <p:tags r:id="rId11"/>
            </p:custDataLst>
          </p:nvPr>
        </p:nvCxnSpPr>
        <p:spPr bwMode="auto">
          <a:xfrm rot="10800000" flipV="1">
            <a:off x="4985189" y="2275422"/>
            <a:ext cx="1983430" cy="938279"/>
          </a:xfrm>
          <a:prstGeom prst="bentConnector3">
            <a:avLst>
              <a:gd name="adj1" fmla="val 50000"/>
            </a:avLst>
          </a:prstGeom>
          <a:solidFill>
            <a:schemeClr val="accent1"/>
          </a:solidFill>
          <a:ln w="12700" cap="flat" cmpd="sng" algn="ctr">
            <a:solidFill>
              <a:srgbClr val="0070C0"/>
            </a:solidFill>
            <a:prstDash val="sysDot"/>
            <a:round/>
            <a:headEnd type="none" w="med" len="med"/>
            <a:tailEnd type="none" w="med" len="med"/>
          </a:ln>
          <a:effectLst/>
        </p:spPr>
      </p:cxnSp>
      <p:pic>
        <p:nvPicPr>
          <p:cNvPr id="13" name="Picture 14___" descr="ML14B"/>
          <p:cNvPicPr>
            <a:picLocks noChangeAspect="1" noChangeArrowheads="1"/>
          </p:cNvPicPr>
          <p:nvPr>
            <p:custDataLst>
              <p:tags r:id="rId12"/>
            </p:custDataLst>
          </p:nvPr>
        </p:nvPicPr>
        <p:blipFill>
          <a:blip r:embed="rId122" cstate="print">
            <a:duotone>
              <a:schemeClr val="accent4">
                <a:shade val="45000"/>
                <a:satMod val="135000"/>
              </a:schemeClr>
              <a:prstClr val="white"/>
            </a:duotone>
          </a:blip>
          <a:srcRect r="8607" b="4151"/>
          <a:stretch>
            <a:fillRect/>
          </a:stretch>
        </p:blipFill>
        <p:spPr bwMode="auto">
          <a:xfrm>
            <a:off x="7030620" y="1975567"/>
            <a:ext cx="360000" cy="455951"/>
          </a:xfrm>
          <a:prstGeom prst="rect">
            <a:avLst/>
          </a:prstGeom>
          <a:noFill/>
          <a:ln>
            <a:noFill/>
          </a:ln>
        </p:spPr>
      </p:pic>
      <p:pic>
        <p:nvPicPr>
          <p:cNvPr id="14" name="Picture 2_" descr="C:\Users\tsc2lol\Local Settings\Temporary Internet Files\Content.Outlook\WADBQK7H\sensor.png"/>
          <p:cNvPicPr>
            <a:picLocks noChangeAspect="1" noChangeArrowheads="1"/>
          </p:cNvPicPr>
          <p:nvPr>
            <p:custDataLst>
              <p:tags r:id="rId13"/>
            </p:custDataLst>
          </p:nvPr>
        </p:nvPicPr>
        <p:blipFill>
          <a:blip r:embed="rId124" cstate="print">
            <a:lum bright="10000"/>
          </a:blip>
          <a:srcRect l="28221" t="9501" r="43250" b="-999"/>
          <a:stretch>
            <a:fillRect/>
          </a:stretch>
        </p:blipFill>
        <p:spPr bwMode="auto">
          <a:xfrm>
            <a:off x="1400455" y="5048525"/>
            <a:ext cx="250478" cy="451878"/>
          </a:xfrm>
          <a:prstGeom prst="rect">
            <a:avLst/>
          </a:prstGeom>
          <a:noFill/>
        </p:spPr>
      </p:pic>
      <p:pic>
        <p:nvPicPr>
          <p:cNvPr id="15" name="Picture 5______" descr="C:\Users\wa20611\Downloads\padlock-154684_1280.png"/>
          <p:cNvPicPr>
            <a:picLocks noChangeAspect="1" noChangeArrowheads="1"/>
          </p:cNvPicPr>
          <p:nvPr>
            <p:custDataLst>
              <p:tags r:id="rId14"/>
            </p:custDataLst>
          </p:nvPr>
        </p:nvPicPr>
        <p:blipFill>
          <a:blip r:embed="rId125" cstate="print">
            <a:duotone>
              <a:schemeClr val="accent3">
                <a:shade val="45000"/>
                <a:satMod val="135000"/>
              </a:schemeClr>
              <a:prstClr val="white"/>
            </a:duotone>
          </a:blip>
          <a:stretch>
            <a:fillRect/>
          </a:stretch>
        </p:blipFill>
        <p:spPr bwMode="auto">
          <a:xfrm>
            <a:off x="5879986" y="1919636"/>
            <a:ext cx="308835" cy="254635"/>
          </a:xfrm>
          <a:prstGeom prst="rect">
            <a:avLst/>
          </a:prstGeom>
          <a:noFill/>
          <a:ln>
            <a:noFill/>
          </a:ln>
        </p:spPr>
      </p:pic>
      <p:pic>
        <p:nvPicPr>
          <p:cNvPr id="16" name="Picture 5__0" descr="https://lh3.ggpht.com/ZEy6KjtU6qh8DoLhIzkTjamadfh9JYzUjV7eXxI9hTFIzGvDaK91rVxF6j_GRUufOmU%3Dw300"/>
          <p:cNvPicPr>
            <a:picLocks noChangeAspect="1" noChangeArrowheads="1"/>
          </p:cNvPicPr>
          <p:nvPr>
            <p:custDataLst>
              <p:tags r:id="rId15"/>
            </p:custDataLst>
          </p:nvPr>
        </p:nvPicPr>
        <p:blipFill>
          <a:blip r:embed="rId126" cstate="print"/>
          <a:srcRect/>
          <a:stretch>
            <a:fillRect/>
          </a:stretch>
        </p:blipFill>
        <p:spPr bwMode="auto">
          <a:xfrm>
            <a:off x="767010" y="3170920"/>
            <a:ext cx="374718" cy="386818"/>
          </a:xfrm>
          <a:prstGeom prst="rect">
            <a:avLst/>
          </a:prstGeom>
          <a:noFill/>
        </p:spPr>
      </p:pic>
      <p:cxnSp>
        <p:nvCxnSpPr>
          <p:cNvPr id="17" name="Gewinkelte Verbindung 64"/>
          <p:cNvCxnSpPr/>
          <p:nvPr>
            <p:custDataLst>
              <p:tags r:id="rId16"/>
            </p:custDataLst>
          </p:nvPr>
        </p:nvCxnSpPr>
        <p:spPr bwMode="auto">
          <a:xfrm>
            <a:off x="5138129" y="3376188"/>
            <a:ext cx="2063137" cy="332473"/>
          </a:xfrm>
          <a:prstGeom prst="bentConnector3">
            <a:avLst>
              <a:gd name="adj1" fmla="val 50000"/>
            </a:avLst>
          </a:prstGeom>
          <a:solidFill>
            <a:schemeClr val="accent1"/>
          </a:solidFill>
          <a:ln w="12700" cap="flat" cmpd="sng" algn="ctr">
            <a:solidFill>
              <a:schemeClr val="accent4">
                <a:lumMod val="60000"/>
                <a:lumOff val="40000"/>
              </a:schemeClr>
            </a:solidFill>
            <a:prstDash val="sysDot"/>
            <a:round/>
            <a:headEnd type="none" w="med" len="med"/>
            <a:tailEnd type="none" w="med" len="med"/>
          </a:ln>
          <a:effectLst/>
        </p:spPr>
      </p:cxnSp>
      <p:sp>
        <p:nvSpPr>
          <p:cNvPr id="18" name="Textfeld 43"/>
          <p:cNvSpPr txBox="1"/>
          <p:nvPr>
            <p:custDataLst>
              <p:tags r:id="rId17"/>
            </p:custDataLst>
          </p:nvPr>
        </p:nvSpPr>
        <p:spPr>
          <a:xfrm>
            <a:off x="6905746" y="4361997"/>
            <a:ext cx="1297115" cy="226591"/>
          </a:xfrm>
          <a:prstGeom prst="rect">
            <a:avLst/>
          </a:prstGeom>
          <a:noFill/>
        </p:spPr>
        <p:txBody>
          <a:bodyPr wrap="square" lIns="36000" tIns="36000" rIns="36000" bIns="36000" rtlCol="0">
            <a:spAutoFit/>
          </a:bodyPr>
          <a:lstStyle/>
          <a:p>
            <a:endParaRPr lang="en-US" sz="1000" dirty="0"/>
          </a:p>
        </p:txBody>
      </p:sp>
      <p:pic>
        <p:nvPicPr>
          <p:cNvPr id="19" name="Picture 5____" descr="C:\Users\wa20611\Downloads\padlock-154684_1280.png"/>
          <p:cNvPicPr>
            <a:picLocks noChangeAspect="1" noChangeArrowheads="1"/>
          </p:cNvPicPr>
          <p:nvPr>
            <p:custDataLst>
              <p:tags r:id="rId18"/>
            </p:custDataLst>
          </p:nvPr>
        </p:nvPicPr>
        <p:blipFill>
          <a:blip r:embed="rId125" cstate="print">
            <a:duotone>
              <a:schemeClr val="accent3">
                <a:shade val="45000"/>
                <a:satMod val="135000"/>
              </a:schemeClr>
              <a:prstClr val="white"/>
            </a:duotone>
          </a:blip>
          <a:stretch>
            <a:fillRect/>
          </a:stretch>
        </p:blipFill>
        <p:spPr bwMode="auto">
          <a:xfrm>
            <a:off x="6168166" y="3394457"/>
            <a:ext cx="308835" cy="250822"/>
          </a:xfrm>
          <a:prstGeom prst="rect">
            <a:avLst/>
          </a:prstGeom>
          <a:noFill/>
          <a:ln>
            <a:noFill/>
          </a:ln>
        </p:spPr>
      </p:pic>
      <p:pic>
        <p:nvPicPr>
          <p:cNvPr id="20" name="Picture 14________" descr="ML14B"/>
          <p:cNvPicPr>
            <a:picLocks noChangeAspect="1" noChangeArrowheads="1"/>
          </p:cNvPicPr>
          <p:nvPr>
            <p:custDataLst>
              <p:tags r:id="rId19"/>
            </p:custDataLst>
          </p:nvPr>
        </p:nvPicPr>
        <p:blipFill>
          <a:blip r:embed="rId122" cstate="print">
            <a:clrChange>
              <a:clrFrom>
                <a:srgbClr val="FFFFFB"/>
              </a:clrFrom>
              <a:clrTo>
                <a:srgbClr val="FFFFFB">
                  <a:alpha val="0"/>
                </a:srgbClr>
              </a:clrTo>
            </a:clrChange>
            <a:duotone>
              <a:schemeClr val="accent5">
                <a:shade val="45000"/>
                <a:satMod val="135000"/>
              </a:schemeClr>
              <a:prstClr val="white"/>
            </a:duotone>
          </a:blip>
          <a:srcRect r="8607" b="4151"/>
          <a:stretch>
            <a:fillRect/>
          </a:stretch>
        </p:blipFill>
        <p:spPr bwMode="auto">
          <a:xfrm>
            <a:off x="6972411" y="1294663"/>
            <a:ext cx="332411" cy="421009"/>
          </a:xfrm>
          <a:prstGeom prst="rect">
            <a:avLst/>
          </a:prstGeom>
          <a:noFill/>
          <a:ln>
            <a:noFill/>
          </a:ln>
        </p:spPr>
      </p:pic>
      <p:cxnSp>
        <p:nvCxnSpPr>
          <p:cNvPr id="21" name="Gewinkelte Verbindung 42_"/>
          <p:cNvCxnSpPr/>
          <p:nvPr>
            <p:custDataLst>
              <p:tags r:id="rId20"/>
            </p:custDataLst>
          </p:nvPr>
        </p:nvCxnSpPr>
        <p:spPr bwMode="auto">
          <a:xfrm rot="10800000">
            <a:off x="3551401" y="2030689"/>
            <a:ext cx="3418408" cy="191409"/>
          </a:xfrm>
          <a:prstGeom prst="bentConnector3">
            <a:avLst>
              <a:gd name="adj1" fmla="val 53292"/>
            </a:avLst>
          </a:prstGeom>
          <a:solidFill>
            <a:schemeClr val="accent1"/>
          </a:solidFill>
          <a:ln w="12700" cap="flat" cmpd="sng" algn="ctr">
            <a:solidFill>
              <a:srgbClr val="0070C0"/>
            </a:solidFill>
            <a:prstDash val="sysDot"/>
            <a:round/>
            <a:headEnd type="none" w="med" len="med"/>
            <a:tailEnd type="none" w="med" len="med"/>
          </a:ln>
          <a:effectLst/>
        </p:spPr>
      </p:cxnSp>
      <p:cxnSp>
        <p:nvCxnSpPr>
          <p:cNvPr id="22" name="Gewinkelte Verbindung 42__"/>
          <p:cNvCxnSpPr/>
          <p:nvPr>
            <p:custDataLst>
              <p:tags r:id="rId21"/>
            </p:custDataLst>
          </p:nvPr>
        </p:nvCxnSpPr>
        <p:spPr bwMode="auto">
          <a:xfrm rot="10800000" flipV="1">
            <a:off x="8274505" y="1381505"/>
            <a:ext cx="1008000" cy="936000"/>
          </a:xfrm>
          <a:prstGeom prst="bentConnector3">
            <a:avLst>
              <a:gd name="adj1" fmla="val 71156"/>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cxnSp>
        <p:nvCxnSpPr>
          <p:cNvPr id="23" name="Gewinkelte Verbindung 42____"/>
          <p:cNvCxnSpPr/>
          <p:nvPr>
            <p:custDataLst>
              <p:tags r:id="rId22"/>
            </p:custDataLst>
          </p:nvPr>
        </p:nvCxnSpPr>
        <p:spPr bwMode="auto">
          <a:xfrm rot="10800000" flipV="1">
            <a:off x="3156170" y="1309026"/>
            <a:ext cx="3925579" cy="675918"/>
          </a:xfrm>
          <a:prstGeom prst="bentConnector3">
            <a:avLst>
              <a:gd name="adj1" fmla="val 36113"/>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grpSp>
        <p:nvGrpSpPr>
          <p:cNvPr id="24" name="Gruppieren 243"/>
          <p:cNvGrpSpPr/>
          <p:nvPr/>
        </p:nvGrpSpPr>
        <p:grpSpPr>
          <a:xfrm>
            <a:off x="7465394" y="1041133"/>
            <a:ext cx="1291745" cy="338554"/>
            <a:chOff x="7366571" y="1452926"/>
            <a:chExt cx="1345251" cy="338554"/>
          </a:xfrm>
        </p:grpSpPr>
        <p:sp>
          <p:nvSpPr>
            <p:cNvPr id="25" name="Textfeld 53"/>
            <p:cNvSpPr txBox="1"/>
            <p:nvPr>
              <p:custDataLst>
                <p:tags r:id="rId118"/>
              </p:custDataLst>
            </p:nvPr>
          </p:nvSpPr>
          <p:spPr>
            <a:xfrm>
              <a:off x="7524455" y="1452926"/>
              <a:ext cx="1187367" cy="338554"/>
            </a:xfrm>
            <a:prstGeom prst="rect">
              <a:avLst/>
            </a:prstGeom>
            <a:noFill/>
          </p:spPr>
          <p:txBody>
            <a:bodyPr wrap="square" rtlCol="0">
              <a:spAutoFit/>
            </a:bodyPr>
            <a:lstStyle/>
            <a:p>
              <a:r>
                <a:rPr lang="en-US" sz="800" dirty="0"/>
                <a:t>Bosch </a:t>
              </a:r>
              <a:r>
                <a:rPr lang="en-US" sz="800" b="1" dirty="0"/>
                <a:t>CIAM</a:t>
              </a:r>
              <a:r>
                <a:rPr lang="en-US" sz="800" dirty="0"/>
                <a:t> </a:t>
              </a:r>
            </a:p>
            <a:p>
              <a:r>
                <a:rPr lang="en-US" sz="800" dirty="0"/>
                <a:t>Service</a:t>
              </a:r>
            </a:p>
          </p:txBody>
        </p:sp>
        <p:pic>
          <p:nvPicPr>
            <p:cNvPr id="26" name="Grafik 59"/>
            <p:cNvPicPr>
              <a:picLocks noChangeAspect="1"/>
            </p:cNvPicPr>
            <p:nvPr>
              <p:custDataLst>
                <p:tags r:id="rId119"/>
              </p:custDataLst>
            </p:nvPr>
          </p:nvPicPr>
          <p:blipFill rotWithShape="1">
            <a:blip r:embed="rId127" cstate="print">
              <a:extLst>
                <a:ext uri="{28A0092B-C50C-407E-A947-70E740481C1C}">
                  <a14:useLocalDpi xmlns:a14="http://schemas.microsoft.com/office/drawing/2010/main" val="0"/>
                </a:ext>
              </a:extLst>
            </a:blip>
            <a:srcRect t="45110" r="88015"/>
            <a:stretch/>
          </p:blipFill>
          <p:spPr>
            <a:xfrm>
              <a:off x="7366571" y="1500315"/>
              <a:ext cx="230043" cy="240247"/>
            </a:xfrm>
            <a:prstGeom prst="rect">
              <a:avLst/>
            </a:prstGeom>
          </p:spPr>
        </p:pic>
      </p:grpSp>
      <p:pic>
        <p:nvPicPr>
          <p:cNvPr id="27" name="Grafik 82"/>
          <p:cNvPicPr>
            <a:picLocks noChangeAspect="1"/>
          </p:cNvPicPr>
          <p:nvPr>
            <p:custDataLst>
              <p:tags r:id="rId23"/>
            </p:custDataLst>
          </p:nvPr>
        </p:nvPicPr>
        <p:blipFill>
          <a:blip r:embed="rId128"/>
          <a:stretch>
            <a:fillRect/>
          </a:stretch>
        </p:blipFill>
        <p:spPr>
          <a:xfrm>
            <a:off x="768697" y="1480281"/>
            <a:ext cx="976450" cy="725127"/>
          </a:xfrm>
          <a:prstGeom prst="rect">
            <a:avLst/>
          </a:prstGeom>
        </p:spPr>
      </p:pic>
      <p:pic>
        <p:nvPicPr>
          <p:cNvPr id="28" name="Grafik 83"/>
          <p:cNvPicPr>
            <a:picLocks noChangeAspect="1"/>
          </p:cNvPicPr>
          <p:nvPr>
            <p:custDataLst>
              <p:tags r:id="rId24"/>
            </p:custDataLst>
          </p:nvPr>
        </p:nvPicPr>
        <p:blipFill>
          <a:blip r:embed="rId129"/>
          <a:stretch>
            <a:fillRect/>
          </a:stretch>
        </p:blipFill>
        <p:spPr>
          <a:xfrm>
            <a:off x="964091" y="1847255"/>
            <a:ext cx="481404" cy="451985"/>
          </a:xfrm>
          <a:prstGeom prst="rect">
            <a:avLst/>
          </a:prstGeom>
        </p:spPr>
      </p:pic>
      <p:pic>
        <p:nvPicPr>
          <p:cNvPr id="29" name="Grafik 84"/>
          <p:cNvPicPr>
            <a:picLocks noChangeAspect="1"/>
          </p:cNvPicPr>
          <p:nvPr>
            <p:custDataLst>
              <p:tags r:id="rId25"/>
            </p:custDataLst>
          </p:nvPr>
        </p:nvPicPr>
        <p:blipFill>
          <a:blip r:embed="rId130"/>
          <a:stretch>
            <a:fillRect/>
          </a:stretch>
        </p:blipFill>
        <p:spPr>
          <a:xfrm>
            <a:off x="624601" y="2033315"/>
            <a:ext cx="349403" cy="229296"/>
          </a:xfrm>
          <a:prstGeom prst="rect">
            <a:avLst/>
          </a:prstGeom>
        </p:spPr>
      </p:pic>
      <p:pic>
        <p:nvPicPr>
          <p:cNvPr id="30" name="Grafik 87"/>
          <p:cNvPicPr>
            <a:picLocks noChangeAspect="1"/>
          </p:cNvPicPr>
          <p:nvPr>
            <p:custDataLst>
              <p:tags r:id="rId26"/>
            </p:custDataLst>
          </p:nvPr>
        </p:nvPicPr>
        <p:blipFill>
          <a:blip r:embed="rId131"/>
          <a:stretch>
            <a:fillRect/>
          </a:stretch>
        </p:blipFill>
        <p:spPr>
          <a:xfrm>
            <a:off x="1621174" y="2645434"/>
            <a:ext cx="440136" cy="616191"/>
          </a:xfrm>
          <a:prstGeom prst="rect">
            <a:avLst/>
          </a:prstGeom>
        </p:spPr>
      </p:pic>
      <p:pic>
        <p:nvPicPr>
          <p:cNvPr id="31" name="Grafik 88"/>
          <p:cNvPicPr>
            <a:picLocks noChangeAspect="1"/>
          </p:cNvPicPr>
          <p:nvPr>
            <p:custDataLst>
              <p:tags r:id="rId27"/>
            </p:custDataLst>
          </p:nvPr>
        </p:nvPicPr>
        <p:blipFill>
          <a:blip r:embed="rId132"/>
          <a:stretch>
            <a:fillRect/>
          </a:stretch>
        </p:blipFill>
        <p:spPr>
          <a:xfrm>
            <a:off x="1397637" y="3263475"/>
            <a:ext cx="539342" cy="297261"/>
          </a:xfrm>
          <a:prstGeom prst="rect">
            <a:avLst/>
          </a:prstGeom>
        </p:spPr>
      </p:pic>
      <p:pic>
        <p:nvPicPr>
          <p:cNvPr id="32" name="Grafik 103"/>
          <p:cNvPicPr>
            <a:picLocks noChangeAspect="1"/>
          </p:cNvPicPr>
          <p:nvPr>
            <p:custDataLst>
              <p:tags r:id="rId28"/>
            </p:custDataLst>
          </p:nvPr>
        </p:nvPicPr>
        <p:blipFill>
          <a:blip r:embed="rId133"/>
          <a:stretch>
            <a:fillRect/>
          </a:stretch>
        </p:blipFill>
        <p:spPr>
          <a:xfrm>
            <a:off x="1087143" y="4096174"/>
            <a:ext cx="292559" cy="395438"/>
          </a:xfrm>
          <a:prstGeom prst="rect">
            <a:avLst/>
          </a:prstGeom>
        </p:spPr>
      </p:pic>
      <p:pic>
        <p:nvPicPr>
          <p:cNvPr id="33" name="Grafik 104"/>
          <p:cNvPicPr>
            <a:picLocks noChangeAspect="1"/>
          </p:cNvPicPr>
          <p:nvPr>
            <p:custDataLst>
              <p:tags r:id="rId29"/>
            </p:custDataLst>
          </p:nvPr>
        </p:nvPicPr>
        <p:blipFill>
          <a:blip r:embed="rId134"/>
          <a:stretch>
            <a:fillRect/>
          </a:stretch>
        </p:blipFill>
        <p:spPr>
          <a:xfrm>
            <a:off x="934345" y="4497972"/>
            <a:ext cx="264774" cy="400313"/>
          </a:xfrm>
          <a:prstGeom prst="rect">
            <a:avLst/>
          </a:prstGeom>
        </p:spPr>
      </p:pic>
      <p:pic>
        <p:nvPicPr>
          <p:cNvPr id="34" name="Grafik 105"/>
          <p:cNvPicPr>
            <a:picLocks noChangeAspect="1"/>
          </p:cNvPicPr>
          <p:nvPr>
            <p:custDataLst>
              <p:tags r:id="rId30"/>
            </p:custDataLst>
          </p:nvPr>
        </p:nvPicPr>
        <p:blipFill>
          <a:blip r:embed="rId135"/>
          <a:stretch>
            <a:fillRect/>
          </a:stretch>
        </p:blipFill>
        <p:spPr>
          <a:xfrm>
            <a:off x="1517383" y="4005368"/>
            <a:ext cx="277177" cy="515548"/>
          </a:xfrm>
          <a:prstGeom prst="rect">
            <a:avLst/>
          </a:prstGeom>
        </p:spPr>
      </p:pic>
      <p:pic>
        <p:nvPicPr>
          <p:cNvPr id="35" name="Grafik 107"/>
          <p:cNvPicPr>
            <a:picLocks noChangeAspect="1"/>
          </p:cNvPicPr>
          <p:nvPr>
            <p:custDataLst>
              <p:tags r:id="rId31"/>
            </p:custDataLst>
          </p:nvPr>
        </p:nvPicPr>
        <p:blipFill>
          <a:blip r:embed="rId136">
            <a:extLst>
              <a:ext uri="{BEBA8EAE-BF5A-486C-A8C5-ECC9F3942E4B}">
                <a14:imgProps xmlns:a14="http://schemas.microsoft.com/office/drawing/2010/main">
                  <a14:imgLayer r:embed="rId137">
                    <a14:imgEffect>
                      <a14:brightnessContrast bright="7000" contrast="-4000"/>
                    </a14:imgEffect>
                  </a14:imgLayer>
                </a14:imgProps>
              </a:ext>
            </a:extLst>
          </a:blip>
          <a:stretch>
            <a:fillRect/>
          </a:stretch>
        </p:blipFill>
        <p:spPr>
          <a:xfrm>
            <a:off x="1006945" y="5060042"/>
            <a:ext cx="333330" cy="347414"/>
          </a:xfrm>
          <a:prstGeom prst="rect">
            <a:avLst/>
          </a:prstGeom>
        </p:spPr>
      </p:pic>
      <p:pic>
        <p:nvPicPr>
          <p:cNvPr id="36" name="Grafik 108"/>
          <p:cNvPicPr>
            <a:picLocks noChangeAspect="1"/>
          </p:cNvPicPr>
          <p:nvPr>
            <p:custDataLst>
              <p:tags r:id="rId32"/>
            </p:custDataLst>
          </p:nvPr>
        </p:nvPicPr>
        <p:blipFill>
          <a:blip r:embed="rId138"/>
          <a:stretch>
            <a:fillRect/>
          </a:stretch>
        </p:blipFill>
        <p:spPr>
          <a:xfrm>
            <a:off x="1862046" y="5105436"/>
            <a:ext cx="290757" cy="395430"/>
          </a:xfrm>
          <a:prstGeom prst="rect">
            <a:avLst/>
          </a:prstGeom>
        </p:spPr>
      </p:pic>
      <p:pic>
        <p:nvPicPr>
          <p:cNvPr id="37" name="Grafik 109"/>
          <p:cNvPicPr>
            <a:picLocks noChangeAspect="1"/>
          </p:cNvPicPr>
          <p:nvPr>
            <p:custDataLst>
              <p:tags r:id="rId33"/>
            </p:custDataLst>
          </p:nvPr>
        </p:nvPicPr>
        <p:blipFill>
          <a:blip r:embed="rId139"/>
          <a:stretch>
            <a:fillRect/>
          </a:stretch>
        </p:blipFill>
        <p:spPr>
          <a:xfrm>
            <a:off x="1959000" y="4173321"/>
            <a:ext cx="413221" cy="304637"/>
          </a:xfrm>
          <a:prstGeom prst="rect">
            <a:avLst/>
          </a:prstGeom>
        </p:spPr>
      </p:pic>
      <p:pic>
        <p:nvPicPr>
          <p:cNvPr id="38" name="Grafik 110"/>
          <p:cNvPicPr>
            <a:picLocks noChangeAspect="1"/>
          </p:cNvPicPr>
          <p:nvPr>
            <p:custDataLst>
              <p:tags r:id="rId34"/>
            </p:custDataLst>
          </p:nvPr>
        </p:nvPicPr>
        <p:blipFill>
          <a:blip r:embed="rId140"/>
          <a:stretch>
            <a:fillRect/>
          </a:stretch>
        </p:blipFill>
        <p:spPr>
          <a:xfrm>
            <a:off x="2001431" y="4603789"/>
            <a:ext cx="352693" cy="399718"/>
          </a:xfrm>
          <a:prstGeom prst="rect">
            <a:avLst/>
          </a:prstGeom>
        </p:spPr>
      </p:pic>
      <p:cxnSp>
        <p:nvCxnSpPr>
          <p:cNvPr id="39" name="Gerader Verbinder 122"/>
          <p:cNvCxnSpPr/>
          <p:nvPr>
            <p:custDataLst>
              <p:tags r:id="rId35"/>
            </p:custDataLst>
          </p:nvPr>
        </p:nvCxnSpPr>
        <p:spPr>
          <a:xfrm flipV="1">
            <a:off x="967250" y="3829223"/>
            <a:ext cx="3693839" cy="3828"/>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0" name="Gerader Verbinder 123"/>
          <p:cNvCxnSpPr/>
          <p:nvPr>
            <p:custDataLst>
              <p:tags r:id="rId36"/>
            </p:custDataLst>
          </p:nvPr>
        </p:nvCxnSpPr>
        <p:spPr>
          <a:xfrm flipH="1" flipV="1">
            <a:off x="4668416" y="3587298"/>
            <a:ext cx="129" cy="204869"/>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1" name="Gerader Verbinder 130"/>
          <p:cNvCxnSpPr/>
          <p:nvPr>
            <p:custDataLst>
              <p:tags r:id="rId37"/>
            </p:custDataLst>
          </p:nvPr>
        </p:nvCxnSpPr>
        <p:spPr>
          <a:xfrm flipH="1" flipV="1">
            <a:off x="3298036" y="3558587"/>
            <a:ext cx="129" cy="204869"/>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Gerader Verbinder 131"/>
          <p:cNvCxnSpPr/>
          <p:nvPr>
            <p:custDataLst>
              <p:tags r:id="rId38"/>
            </p:custDataLst>
          </p:nvPr>
        </p:nvCxnSpPr>
        <p:spPr>
          <a:xfrm flipH="1" flipV="1">
            <a:off x="2486391" y="3592947"/>
            <a:ext cx="129" cy="204869"/>
          </a:xfrm>
          <a:prstGeom prst="line">
            <a:avLst/>
          </a:prstGeom>
          <a:ln w="127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Gerader Verbinder 132"/>
          <p:cNvCxnSpPr/>
          <p:nvPr>
            <p:custDataLst>
              <p:tags r:id="rId39"/>
            </p:custDataLst>
          </p:nvPr>
        </p:nvCxnSpPr>
        <p:spPr>
          <a:xfrm flipH="1" flipV="1">
            <a:off x="1638674" y="3607401"/>
            <a:ext cx="129" cy="204869"/>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4" name="Gerader Verbinder 133"/>
          <p:cNvCxnSpPr/>
          <p:nvPr>
            <p:custDataLst>
              <p:tags r:id="rId40"/>
            </p:custDataLst>
          </p:nvPr>
        </p:nvCxnSpPr>
        <p:spPr>
          <a:xfrm flipH="1" flipV="1">
            <a:off x="959514" y="3612053"/>
            <a:ext cx="129" cy="204869"/>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14_________"/>
          <p:cNvSpPr>
            <a:spLocks noChangeArrowheads="1"/>
          </p:cNvSpPr>
          <p:nvPr>
            <p:custDataLst>
              <p:tags r:id="rId41"/>
            </p:custDataLst>
          </p:nvPr>
        </p:nvSpPr>
        <p:spPr bwMode="auto">
          <a:xfrm>
            <a:off x="470193" y="2622094"/>
            <a:ext cx="3503191" cy="3020242"/>
          </a:xfrm>
          <a:prstGeom prst="rect">
            <a:avLst/>
          </a:prstGeom>
          <a:noFill/>
          <a:ln w="6350">
            <a:solidFill>
              <a:schemeClr val="bg1">
                <a:lumMod val="85000"/>
              </a:schemeClr>
            </a:solidFill>
            <a:prstDash val="dash"/>
            <a:miter lim="800000"/>
            <a:headEnd/>
            <a:tailEnd/>
          </a:ln>
        </p:spPr>
        <p:txBody>
          <a:bodyPr vert="vert270" wrap="none" lIns="36000" tIns="36000" rIns="36000" bIns="36000"/>
          <a:lstStyle/>
          <a:p>
            <a:pPr algn="ctr" fontAlgn="auto">
              <a:spcBef>
                <a:spcPts val="0"/>
              </a:spcBef>
              <a:spcAft>
                <a:spcPts val="0"/>
              </a:spcAft>
              <a:defRPr/>
            </a:pPr>
            <a:r>
              <a:rPr lang="en-US" sz="1000" kern="0" dirty="0">
                <a:solidFill>
                  <a:schemeClr val="bg1">
                    <a:lumMod val="50000"/>
                  </a:schemeClr>
                </a:solidFill>
              </a:rPr>
              <a:t>HOME  Eco System</a:t>
            </a:r>
          </a:p>
          <a:p>
            <a:pPr algn="ctr" fontAlgn="auto">
              <a:spcBef>
                <a:spcPts val="0"/>
              </a:spcBef>
              <a:spcAft>
                <a:spcPts val="0"/>
              </a:spcAft>
              <a:defRPr/>
            </a:pPr>
            <a:endParaRPr lang="en-US" sz="1000" b="1" kern="0" dirty="0">
              <a:solidFill>
                <a:sysClr val="windowText" lastClr="000000"/>
              </a:solidFill>
            </a:endParaRPr>
          </a:p>
        </p:txBody>
      </p:sp>
      <p:grpSp>
        <p:nvGrpSpPr>
          <p:cNvPr id="46" name="Gruppieren 29"/>
          <p:cNvGrpSpPr/>
          <p:nvPr/>
        </p:nvGrpSpPr>
        <p:grpSpPr>
          <a:xfrm>
            <a:off x="2370553" y="4453006"/>
            <a:ext cx="955427" cy="801033"/>
            <a:chOff x="2509640" y="4245181"/>
            <a:chExt cx="790940" cy="801033"/>
          </a:xfrm>
        </p:grpSpPr>
        <p:cxnSp>
          <p:nvCxnSpPr>
            <p:cNvPr id="47" name="Gerader Verbinder 144"/>
            <p:cNvCxnSpPr/>
            <p:nvPr>
              <p:custDataLst>
                <p:tags r:id="rId113"/>
              </p:custDataLst>
            </p:nvPr>
          </p:nvCxnSpPr>
          <p:spPr>
            <a:xfrm flipH="1" flipV="1">
              <a:off x="2514595" y="4245181"/>
              <a:ext cx="780008" cy="329743"/>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Gerader Verbinder 145"/>
            <p:cNvCxnSpPr/>
            <p:nvPr>
              <p:custDataLst>
                <p:tags r:id="rId114"/>
              </p:custDataLst>
            </p:nvPr>
          </p:nvCxnSpPr>
          <p:spPr>
            <a:xfrm flipH="1">
              <a:off x="2512522" y="4568469"/>
              <a:ext cx="788058" cy="4689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Gerader Verbinder 150"/>
            <p:cNvCxnSpPr/>
            <p:nvPr>
              <p:custDataLst>
                <p:tags r:id="rId115"/>
              </p:custDataLst>
            </p:nvPr>
          </p:nvCxnSpPr>
          <p:spPr>
            <a:xfrm flipH="1" flipV="1">
              <a:off x="2537740" y="4424101"/>
              <a:ext cx="756863" cy="146963"/>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Gerader Verbinder 154"/>
            <p:cNvCxnSpPr/>
            <p:nvPr>
              <p:custDataLst>
                <p:tags r:id="rId116"/>
              </p:custDataLst>
            </p:nvPr>
          </p:nvCxnSpPr>
          <p:spPr>
            <a:xfrm flipH="1">
              <a:off x="2509640" y="4589589"/>
              <a:ext cx="762256" cy="456625"/>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Gerader Verbinder 157"/>
            <p:cNvCxnSpPr/>
            <p:nvPr>
              <p:custDataLst>
                <p:tags r:id="rId117"/>
              </p:custDataLst>
            </p:nvPr>
          </p:nvCxnSpPr>
          <p:spPr>
            <a:xfrm flipH="1">
              <a:off x="2535294" y="4589590"/>
              <a:ext cx="736601" cy="232803"/>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2" name="Picture 5_______" descr="C:\Users\wa20611\Downloads\padlock-154684_1280.png"/>
          <p:cNvPicPr>
            <a:picLocks noChangeAspect="1" noChangeArrowheads="1"/>
          </p:cNvPicPr>
          <p:nvPr>
            <p:custDataLst>
              <p:tags r:id="rId42"/>
            </p:custDataLst>
          </p:nvPr>
        </p:nvPicPr>
        <p:blipFill>
          <a:blip r:embed="rId125" cstate="print">
            <a:duotone>
              <a:schemeClr val="bg2">
                <a:shade val="45000"/>
                <a:satMod val="135000"/>
              </a:schemeClr>
              <a:prstClr val="white"/>
            </a:duotone>
          </a:blip>
          <a:stretch>
            <a:fillRect/>
          </a:stretch>
        </p:blipFill>
        <p:spPr bwMode="auto">
          <a:xfrm>
            <a:off x="2912649" y="4682788"/>
            <a:ext cx="250177" cy="206272"/>
          </a:xfrm>
          <a:prstGeom prst="rect">
            <a:avLst/>
          </a:prstGeom>
          <a:noFill/>
          <a:ln>
            <a:noFill/>
          </a:ln>
        </p:spPr>
      </p:pic>
      <p:cxnSp>
        <p:nvCxnSpPr>
          <p:cNvPr id="53" name="Gewinkelte Verbindung 26__"/>
          <p:cNvCxnSpPr/>
          <p:nvPr>
            <p:custDataLst>
              <p:tags r:id="rId43"/>
            </p:custDataLst>
          </p:nvPr>
        </p:nvCxnSpPr>
        <p:spPr bwMode="auto">
          <a:xfrm rot="5400000">
            <a:off x="3625191" y="3591483"/>
            <a:ext cx="1168297" cy="1208300"/>
          </a:xfrm>
          <a:prstGeom prst="bentConnector2">
            <a:avLst/>
          </a:prstGeom>
          <a:solidFill>
            <a:schemeClr val="accent1"/>
          </a:solidFill>
          <a:ln w="12700" cap="flat" cmpd="sng" algn="ctr">
            <a:solidFill>
              <a:srgbClr val="FFC000"/>
            </a:solidFill>
            <a:prstDash val="sysDot"/>
            <a:round/>
            <a:headEnd type="none" w="med" len="med"/>
            <a:tailEnd type="none" w="med" len="med"/>
          </a:ln>
          <a:effectLst/>
        </p:spPr>
      </p:cxnSp>
      <p:cxnSp>
        <p:nvCxnSpPr>
          <p:cNvPr id="54" name="Gewinkelte Verbindung 26___"/>
          <p:cNvCxnSpPr/>
          <p:nvPr>
            <p:custDataLst>
              <p:tags r:id="rId44"/>
            </p:custDataLst>
          </p:nvPr>
        </p:nvCxnSpPr>
        <p:spPr bwMode="auto">
          <a:xfrm rot="5400000">
            <a:off x="3552180" y="3510380"/>
            <a:ext cx="1168297" cy="1208300"/>
          </a:xfrm>
          <a:prstGeom prst="bentConnector2">
            <a:avLst/>
          </a:prstGeom>
          <a:solidFill>
            <a:schemeClr val="accent1"/>
          </a:solidFill>
          <a:ln w="12700" cap="flat" cmpd="sng" algn="ctr">
            <a:solidFill>
              <a:schemeClr val="accent3">
                <a:lumMod val="60000"/>
                <a:lumOff val="40000"/>
              </a:schemeClr>
            </a:solidFill>
            <a:prstDash val="sysDot"/>
            <a:round/>
            <a:headEnd type="none" w="med" len="med"/>
            <a:tailEnd type="none" w="med" len="med"/>
          </a:ln>
          <a:effectLst/>
        </p:spPr>
      </p:cxnSp>
      <p:pic>
        <p:nvPicPr>
          <p:cNvPr id="55" name="Grafik 169"/>
          <p:cNvPicPr>
            <a:picLocks noChangeAspect="1"/>
          </p:cNvPicPr>
          <p:nvPr>
            <p:custDataLst>
              <p:tags r:id="rId45"/>
            </p:custDataLst>
          </p:nvPr>
        </p:nvPicPr>
        <p:blipFill>
          <a:blip r:embed="rId141"/>
          <a:stretch>
            <a:fillRect/>
          </a:stretch>
        </p:blipFill>
        <p:spPr>
          <a:xfrm>
            <a:off x="2306095" y="2740291"/>
            <a:ext cx="382725" cy="504985"/>
          </a:xfrm>
          <a:prstGeom prst="rect">
            <a:avLst/>
          </a:prstGeom>
        </p:spPr>
      </p:pic>
      <p:grpSp>
        <p:nvGrpSpPr>
          <p:cNvPr id="56" name="Gruppieren 9"/>
          <p:cNvGrpSpPr/>
          <p:nvPr/>
        </p:nvGrpSpPr>
        <p:grpSpPr>
          <a:xfrm>
            <a:off x="9138745" y="1078939"/>
            <a:ext cx="1334354" cy="429550"/>
            <a:chOff x="9112431" y="1409159"/>
            <a:chExt cx="1334354" cy="429550"/>
          </a:xfrm>
        </p:grpSpPr>
        <p:sp>
          <p:nvSpPr>
            <p:cNvPr id="57" name="Rectangle 14________"/>
            <p:cNvSpPr>
              <a:spLocks noChangeArrowheads="1"/>
            </p:cNvSpPr>
            <p:nvPr>
              <p:custDataLst>
                <p:tags r:id="rId111"/>
              </p:custDataLst>
            </p:nvPr>
          </p:nvSpPr>
          <p:spPr bwMode="auto">
            <a:xfrm>
              <a:off x="9112431" y="1409159"/>
              <a:ext cx="1334354" cy="429550"/>
            </a:xfrm>
            <a:prstGeom prst="rect">
              <a:avLst/>
            </a:prstGeom>
            <a:solidFill>
              <a:schemeClr val="bg1"/>
            </a:solid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pic>
          <p:nvPicPr>
            <p:cNvPr id="58" name="Grafik 175"/>
            <p:cNvPicPr>
              <a:picLocks noChangeAspect="1"/>
            </p:cNvPicPr>
            <p:nvPr>
              <p:custDataLst>
                <p:tags r:id="rId112"/>
              </p:custDataLst>
            </p:nvPr>
          </p:nvPicPr>
          <p:blipFill>
            <a:blip r:embed="rId142"/>
            <a:stretch>
              <a:fillRect/>
            </a:stretch>
          </p:blipFill>
          <p:spPr>
            <a:xfrm>
              <a:off x="9231808" y="1488684"/>
              <a:ext cx="1034781" cy="266087"/>
            </a:xfrm>
            <a:prstGeom prst="rect">
              <a:avLst/>
            </a:prstGeom>
          </p:spPr>
        </p:pic>
      </p:grpSp>
      <p:grpSp>
        <p:nvGrpSpPr>
          <p:cNvPr id="59" name="Gruppieren 223"/>
          <p:cNvGrpSpPr/>
          <p:nvPr/>
        </p:nvGrpSpPr>
        <p:grpSpPr>
          <a:xfrm>
            <a:off x="9129807" y="2886526"/>
            <a:ext cx="1334355" cy="509973"/>
            <a:chOff x="9111934" y="2636170"/>
            <a:chExt cx="1334354" cy="509973"/>
          </a:xfrm>
        </p:grpSpPr>
        <p:sp>
          <p:nvSpPr>
            <p:cNvPr id="60" name="Rectangle 14____________"/>
            <p:cNvSpPr>
              <a:spLocks noChangeArrowheads="1"/>
            </p:cNvSpPr>
            <p:nvPr>
              <p:custDataLst>
                <p:tags r:id="rId108"/>
              </p:custDataLst>
            </p:nvPr>
          </p:nvSpPr>
          <p:spPr bwMode="auto">
            <a:xfrm>
              <a:off x="9111934" y="2636170"/>
              <a:ext cx="1334354" cy="509973"/>
            </a:xfrm>
            <a:prstGeom prst="rect">
              <a:avLst/>
            </a:prstGeom>
            <a:solidFill>
              <a:schemeClr val="bg1"/>
            </a:solid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pic>
          <p:nvPicPr>
            <p:cNvPr id="61" name="Grafik 176"/>
            <p:cNvPicPr>
              <a:picLocks noChangeAspect="1"/>
            </p:cNvPicPr>
            <p:nvPr>
              <p:custDataLst>
                <p:tags r:id="rId109"/>
              </p:custDataLst>
            </p:nvPr>
          </p:nvPicPr>
          <p:blipFill>
            <a:blip r:embed="rId143"/>
            <a:stretch>
              <a:fillRect/>
            </a:stretch>
          </p:blipFill>
          <p:spPr>
            <a:xfrm>
              <a:off x="9526798" y="2920384"/>
              <a:ext cx="554127" cy="185924"/>
            </a:xfrm>
            <a:prstGeom prst="rect">
              <a:avLst/>
            </a:prstGeom>
          </p:spPr>
        </p:pic>
        <p:pic>
          <p:nvPicPr>
            <p:cNvPr id="62" name="Grafik 177"/>
            <p:cNvPicPr>
              <a:picLocks noChangeAspect="1"/>
            </p:cNvPicPr>
            <p:nvPr>
              <p:custDataLst>
                <p:tags r:id="rId110"/>
              </p:custDataLst>
            </p:nvPr>
          </p:nvPicPr>
          <p:blipFill>
            <a:blip r:embed="rId144"/>
            <a:stretch>
              <a:fillRect/>
            </a:stretch>
          </p:blipFill>
          <p:spPr>
            <a:xfrm>
              <a:off x="9269476" y="2670002"/>
              <a:ext cx="1061879" cy="223890"/>
            </a:xfrm>
            <a:prstGeom prst="rect">
              <a:avLst/>
            </a:prstGeom>
          </p:spPr>
        </p:pic>
      </p:grpSp>
      <p:cxnSp>
        <p:nvCxnSpPr>
          <p:cNvPr id="63" name="Gewinkelte Verbindung 26____"/>
          <p:cNvCxnSpPr/>
          <p:nvPr>
            <p:custDataLst>
              <p:tags r:id="rId46"/>
            </p:custDataLst>
          </p:nvPr>
        </p:nvCxnSpPr>
        <p:spPr bwMode="auto">
          <a:xfrm flipV="1">
            <a:off x="3489117" y="3580948"/>
            <a:ext cx="1252604" cy="1089128"/>
          </a:xfrm>
          <a:prstGeom prst="bentConnector3">
            <a:avLst>
              <a:gd name="adj1" fmla="val 97159"/>
            </a:avLst>
          </a:prstGeom>
          <a:solidFill>
            <a:schemeClr val="accent1"/>
          </a:solidFill>
          <a:ln w="12700" cap="flat" cmpd="sng" algn="ctr">
            <a:solidFill>
              <a:schemeClr val="accent3">
                <a:lumMod val="40000"/>
                <a:lumOff val="60000"/>
              </a:schemeClr>
            </a:solidFill>
            <a:prstDash val="sysDot"/>
            <a:round/>
            <a:headEnd type="none" w="med" len="med"/>
            <a:tailEnd type="none" w="med" len="med"/>
          </a:ln>
          <a:effectLst/>
        </p:spPr>
      </p:cxnSp>
      <p:pic>
        <p:nvPicPr>
          <p:cNvPr id="64" name="Grafik 106"/>
          <p:cNvPicPr>
            <a:picLocks noChangeAspect="1"/>
          </p:cNvPicPr>
          <p:nvPr>
            <p:custDataLst>
              <p:tags r:id="rId47"/>
            </p:custDataLst>
          </p:nvPr>
        </p:nvPicPr>
        <p:blipFill>
          <a:blip r:embed="rId145"/>
          <a:stretch>
            <a:fillRect/>
          </a:stretch>
        </p:blipFill>
        <p:spPr>
          <a:xfrm>
            <a:off x="3251720" y="4523342"/>
            <a:ext cx="474223" cy="448864"/>
          </a:xfrm>
          <a:prstGeom prst="rect">
            <a:avLst/>
          </a:prstGeom>
        </p:spPr>
      </p:pic>
      <p:pic>
        <p:nvPicPr>
          <p:cNvPr id="65" name="Picture 11" descr="C:\Users\imm0007\Downloads\MC900434874.PNG"/>
          <p:cNvPicPr>
            <a:picLocks noChangeAspect="1" noChangeArrowheads="1"/>
          </p:cNvPicPr>
          <p:nvPr>
            <p:custDataLst>
              <p:tags r:id="rId48"/>
            </p:custDataLst>
          </p:nvPr>
        </p:nvPicPr>
        <p:blipFill>
          <a:blip r:embed="rId146" cstate="print"/>
          <a:srcRect/>
          <a:stretch>
            <a:fillRect/>
          </a:stretch>
        </p:blipFill>
        <p:spPr bwMode="auto">
          <a:xfrm>
            <a:off x="9411111" y="3524040"/>
            <a:ext cx="602960" cy="523286"/>
          </a:xfrm>
          <a:prstGeom prst="rect">
            <a:avLst/>
          </a:prstGeom>
          <a:noFill/>
          <a:ln>
            <a:noFill/>
          </a:ln>
        </p:spPr>
      </p:pic>
      <p:pic>
        <p:nvPicPr>
          <p:cNvPr id="66" name="Picture 2___" descr="C:\Users\wa20611\Downloads\certificate-40983_1280.png"/>
          <p:cNvPicPr>
            <a:picLocks noChangeAspect="1" noChangeArrowheads="1"/>
          </p:cNvPicPr>
          <p:nvPr>
            <p:custDataLst>
              <p:tags r:id="rId49"/>
            </p:custDataLst>
          </p:nvPr>
        </p:nvPicPr>
        <p:blipFill>
          <a:blip r:embed="rId147" cstate="print"/>
          <a:srcRect/>
          <a:stretch>
            <a:fillRect/>
          </a:stretch>
        </p:blipFill>
        <p:spPr bwMode="auto">
          <a:xfrm flipH="1">
            <a:off x="3584434" y="2113764"/>
            <a:ext cx="323235" cy="237627"/>
          </a:xfrm>
          <a:prstGeom prst="rect">
            <a:avLst/>
          </a:prstGeom>
          <a:noFill/>
          <a:ln w="38100">
            <a:noFill/>
          </a:ln>
        </p:spPr>
      </p:pic>
      <p:pic>
        <p:nvPicPr>
          <p:cNvPr id="67" name="Picture 4" descr="C:\Users\wa20611\Downloads\icon-803718_640.png"/>
          <p:cNvPicPr>
            <a:picLocks noChangeAspect="1" noChangeArrowheads="1"/>
          </p:cNvPicPr>
          <p:nvPr>
            <p:custDataLst>
              <p:tags r:id="rId50"/>
            </p:custDataLst>
          </p:nvPr>
        </p:nvPicPr>
        <p:blipFill>
          <a:blip r:embed="rId148" cstate="print"/>
          <a:srcRect/>
          <a:stretch>
            <a:fillRect/>
          </a:stretch>
        </p:blipFill>
        <p:spPr bwMode="auto">
          <a:xfrm>
            <a:off x="3848633" y="2275155"/>
            <a:ext cx="129294" cy="129294"/>
          </a:xfrm>
          <a:prstGeom prst="rect">
            <a:avLst/>
          </a:prstGeom>
          <a:noFill/>
          <a:ln w="38100">
            <a:noFill/>
          </a:ln>
        </p:spPr>
      </p:pic>
      <p:pic>
        <p:nvPicPr>
          <p:cNvPr id="68" name="Picture 2_____" descr="C:\Users\wa20611\Downloads\certificate-40983_1280.png"/>
          <p:cNvPicPr>
            <a:picLocks noChangeAspect="1" noChangeArrowheads="1"/>
          </p:cNvPicPr>
          <p:nvPr>
            <p:custDataLst>
              <p:tags r:id="rId51"/>
            </p:custDataLst>
          </p:nvPr>
        </p:nvPicPr>
        <p:blipFill>
          <a:blip r:embed="rId147" cstate="print"/>
          <a:srcRect/>
          <a:stretch>
            <a:fillRect/>
          </a:stretch>
        </p:blipFill>
        <p:spPr bwMode="auto">
          <a:xfrm flipH="1">
            <a:off x="6602585" y="1897815"/>
            <a:ext cx="376053" cy="276456"/>
          </a:xfrm>
          <a:prstGeom prst="rect">
            <a:avLst/>
          </a:prstGeom>
          <a:noFill/>
          <a:ln w="38100">
            <a:noFill/>
          </a:ln>
        </p:spPr>
      </p:pic>
      <p:pic>
        <p:nvPicPr>
          <p:cNvPr id="69" name="Picture 4__" descr="C:\Users\wa20611\Downloads\icon-803718_640.png"/>
          <p:cNvPicPr>
            <a:picLocks noChangeAspect="1" noChangeArrowheads="1"/>
          </p:cNvPicPr>
          <p:nvPr>
            <p:custDataLst>
              <p:tags r:id="rId52"/>
            </p:custDataLst>
          </p:nvPr>
        </p:nvPicPr>
        <p:blipFill>
          <a:blip r:embed="rId148" cstate="print"/>
          <a:srcRect/>
          <a:stretch>
            <a:fillRect/>
          </a:stretch>
        </p:blipFill>
        <p:spPr bwMode="auto">
          <a:xfrm>
            <a:off x="6890384" y="2052631"/>
            <a:ext cx="150421" cy="150421"/>
          </a:xfrm>
          <a:prstGeom prst="rect">
            <a:avLst/>
          </a:prstGeom>
          <a:noFill/>
          <a:ln w="38100">
            <a:noFill/>
          </a:ln>
        </p:spPr>
      </p:pic>
      <p:pic>
        <p:nvPicPr>
          <p:cNvPr id="70" name="Picture 14__________" descr="ML14B"/>
          <p:cNvPicPr>
            <a:picLocks noChangeAspect="1" noChangeArrowheads="1"/>
          </p:cNvPicPr>
          <p:nvPr>
            <p:custDataLst>
              <p:tags r:id="rId53"/>
            </p:custDataLst>
          </p:nvPr>
        </p:nvPicPr>
        <p:blipFill>
          <a:blip r:embed="rId122" cstate="print"/>
          <a:srcRect r="8607" b="4151"/>
          <a:stretch>
            <a:fillRect/>
          </a:stretch>
        </p:blipFill>
        <p:spPr bwMode="auto">
          <a:xfrm>
            <a:off x="9911991" y="4382165"/>
            <a:ext cx="321208" cy="406820"/>
          </a:xfrm>
          <a:prstGeom prst="rect">
            <a:avLst/>
          </a:prstGeom>
          <a:noFill/>
          <a:ln>
            <a:noFill/>
          </a:ln>
        </p:spPr>
      </p:pic>
      <p:pic>
        <p:nvPicPr>
          <p:cNvPr id="71" name="Picture 14___________" descr="ML14B"/>
          <p:cNvPicPr>
            <a:picLocks noChangeAspect="1" noChangeArrowheads="1"/>
          </p:cNvPicPr>
          <p:nvPr>
            <p:custDataLst>
              <p:tags r:id="rId54"/>
            </p:custDataLst>
          </p:nvPr>
        </p:nvPicPr>
        <p:blipFill>
          <a:blip r:embed="rId122" cstate="print"/>
          <a:srcRect r="8607" b="4151"/>
          <a:stretch>
            <a:fillRect/>
          </a:stretch>
        </p:blipFill>
        <p:spPr bwMode="auto">
          <a:xfrm>
            <a:off x="9934706" y="4969374"/>
            <a:ext cx="321208" cy="406820"/>
          </a:xfrm>
          <a:prstGeom prst="rect">
            <a:avLst/>
          </a:prstGeom>
          <a:noFill/>
          <a:ln>
            <a:noFill/>
          </a:ln>
        </p:spPr>
      </p:pic>
      <p:pic>
        <p:nvPicPr>
          <p:cNvPr id="72" name="Grafik 226"/>
          <p:cNvPicPr>
            <a:picLocks noChangeAspect="1"/>
          </p:cNvPicPr>
          <p:nvPr>
            <p:custDataLst>
              <p:tags r:id="rId55"/>
            </p:custDataLst>
          </p:nvPr>
        </p:nvPicPr>
        <p:blipFill>
          <a:blip r:embed="rId149"/>
          <a:stretch>
            <a:fillRect/>
          </a:stretch>
        </p:blipFill>
        <p:spPr>
          <a:xfrm>
            <a:off x="9194450" y="4415550"/>
            <a:ext cx="697222" cy="264211"/>
          </a:xfrm>
          <a:prstGeom prst="rect">
            <a:avLst/>
          </a:prstGeom>
        </p:spPr>
      </p:pic>
      <p:pic>
        <p:nvPicPr>
          <p:cNvPr id="73" name="Grafik 227"/>
          <p:cNvPicPr>
            <a:picLocks noChangeAspect="1"/>
          </p:cNvPicPr>
          <p:nvPr>
            <p:custDataLst>
              <p:tags r:id="rId56"/>
            </p:custDataLst>
          </p:nvPr>
        </p:nvPicPr>
        <p:blipFill>
          <a:blip r:embed="rId150"/>
          <a:stretch>
            <a:fillRect/>
          </a:stretch>
        </p:blipFill>
        <p:spPr>
          <a:xfrm>
            <a:off x="9224136" y="4955265"/>
            <a:ext cx="570575" cy="394547"/>
          </a:xfrm>
          <a:prstGeom prst="rect">
            <a:avLst/>
          </a:prstGeom>
        </p:spPr>
      </p:pic>
      <p:sp>
        <p:nvSpPr>
          <p:cNvPr id="74" name="Rectangle 14_____________"/>
          <p:cNvSpPr>
            <a:spLocks noChangeArrowheads="1"/>
          </p:cNvSpPr>
          <p:nvPr>
            <p:custDataLst>
              <p:tags r:id="rId57"/>
            </p:custDataLst>
          </p:nvPr>
        </p:nvSpPr>
        <p:spPr bwMode="auto">
          <a:xfrm>
            <a:off x="9129808" y="3466577"/>
            <a:ext cx="1334354" cy="732999"/>
          </a:xfrm>
          <a:prstGeom prst="rect">
            <a:avLst/>
          </a:prstGeom>
          <a:no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sp>
        <p:nvSpPr>
          <p:cNvPr id="75" name="Rectangle 14______________"/>
          <p:cNvSpPr>
            <a:spLocks noChangeArrowheads="1"/>
          </p:cNvSpPr>
          <p:nvPr>
            <p:custDataLst>
              <p:tags r:id="rId58"/>
            </p:custDataLst>
          </p:nvPr>
        </p:nvSpPr>
        <p:spPr bwMode="auto">
          <a:xfrm>
            <a:off x="9123147" y="4360048"/>
            <a:ext cx="1334354" cy="390634"/>
          </a:xfrm>
          <a:prstGeom prst="rect">
            <a:avLst/>
          </a:prstGeom>
          <a:no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cxnSp>
        <p:nvCxnSpPr>
          <p:cNvPr id="76" name="Gewinkelte Verbindung 64_"/>
          <p:cNvCxnSpPr/>
          <p:nvPr>
            <p:custDataLst>
              <p:tags r:id="rId59"/>
            </p:custDataLst>
          </p:nvPr>
        </p:nvCxnSpPr>
        <p:spPr bwMode="auto">
          <a:xfrm>
            <a:off x="5110447" y="3414280"/>
            <a:ext cx="2090819" cy="777332"/>
          </a:xfrm>
          <a:prstGeom prst="bentConnector3">
            <a:avLst>
              <a:gd name="adj1" fmla="val 45356"/>
            </a:avLst>
          </a:prstGeom>
          <a:solidFill>
            <a:schemeClr val="accent1"/>
          </a:solidFill>
          <a:ln w="12700" cap="flat" cmpd="sng" algn="ctr">
            <a:solidFill>
              <a:srgbClr val="FFC000"/>
            </a:solidFill>
            <a:prstDash val="sysDot"/>
            <a:round/>
            <a:headEnd type="none" w="med" len="med"/>
            <a:tailEnd type="none" w="med" len="med"/>
          </a:ln>
          <a:effectLst/>
        </p:spPr>
      </p:cxnSp>
      <p:cxnSp>
        <p:nvCxnSpPr>
          <p:cNvPr id="77" name="Gewinkelte Verbindung 42_____"/>
          <p:cNvCxnSpPr/>
          <p:nvPr>
            <p:custDataLst>
              <p:tags r:id="rId60"/>
            </p:custDataLst>
          </p:nvPr>
        </p:nvCxnSpPr>
        <p:spPr bwMode="auto">
          <a:xfrm rot="10800000">
            <a:off x="5120640" y="3465375"/>
            <a:ext cx="2107272" cy="1438992"/>
          </a:xfrm>
          <a:prstGeom prst="bentConnector3">
            <a:avLst>
              <a:gd name="adj1" fmla="val 60306"/>
            </a:avLst>
          </a:prstGeom>
          <a:solidFill>
            <a:schemeClr val="accent1"/>
          </a:solidFill>
          <a:ln w="12700" cap="flat" cmpd="sng" algn="ctr">
            <a:solidFill>
              <a:srgbClr val="0070C0"/>
            </a:solidFill>
            <a:prstDash val="sysDot"/>
            <a:round/>
            <a:headEnd type="none" w="med" len="med"/>
            <a:tailEnd type="none" w="med" len="med"/>
          </a:ln>
          <a:effectLst/>
        </p:spPr>
      </p:cxnSp>
      <p:cxnSp>
        <p:nvCxnSpPr>
          <p:cNvPr id="78" name="Gewinkelte Verbindung 42______"/>
          <p:cNvCxnSpPr/>
          <p:nvPr>
            <p:custDataLst>
              <p:tags r:id="rId61"/>
            </p:custDataLst>
          </p:nvPr>
        </p:nvCxnSpPr>
        <p:spPr bwMode="auto">
          <a:xfrm rot="10800000" flipV="1">
            <a:off x="7482323" y="4564229"/>
            <a:ext cx="1598615" cy="294675"/>
          </a:xfrm>
          <a:prstGeom prst="bentConnector3">
            <a:avLst>
              <a:gd name="adj1" fmla="val 13535"/>
            </a:avLst>
          </a:prstGeom>
          <a:solidFill>
            <a:schemeClr val="accent1"/>
          </a:solidFill>
          <a:ln w="12700" cap="flat" cmpd="sng" algn="ctr">
            <a:solidFill>
              <a:srgbClr val="0070C0"/>
            </a:solidFill>
            <a:prstDash val="sysDot"/>
            <a:round/>
            <a:headEnd type="none" w="med" len="med"/>
            <a:tailEnd type="none" w="med" len="med"/>
          </a:ln>
          <a:effectLst/>
        </p:spPr>
      </p:cxnSp>
      <p:cxnSp>
        <p:nvCxnSpPr>
          <p:cNvPr id="79" name="Gewinkelte Verbindung 42_______"/>
          <p:cNvCxnSpPr/>
          <p:nvPr>
            <p:custDataLst>
              <p:tags r:id="rId62"/>
            </p:custDataLst>
          </p:nvPr>
        </p:nvCxnSpPr>
        <p:spPr bwMode="auto">
          <a:xfrm rot="10800000">
            <a:off x="7520286" y="4938425"/>
            <a:ext cx="1600415" cy="259819"/>
          </a:xfrm>
          <a:prstGeom prst="bentConnector3">
            <a:avLst>
              <a:gd name="adj1" fmla="val 15618"/>
            </a:avLst>
          </a:prstGeom>
          <a:solidFill>
            <a:schemeClr val="accent1"/>
          </a:solidFill>
          <a:ln w="12700" cap="flat" cmpd="sng" algn="ctr">
            <a:solidFill>
              <a:srgbClr val="0070C0"/>
            </a:solidFill>
            <a:prstDash val="sysDot"/>
            <a:round/>
            <a:headEnd type="none" w="med" len="med"/>
            <a:tailEnd type="none" w="med" len="med"/>
          </a:ln>
          <a:effectLst/>
        </p:spPr>
      </p:cxnSp>
      <p:cxnSp>
        <p:nvCxnSpPr>
          <p:cNvPr id="80" name="Gewinkelte Verbindung 64__"/>
          <p:cNvCxnSpPr/>
          <p:nvPr>
            <p:custDataLst>
              <p:tags r:id="rId63"/>
            </p:custDataLst>
          </p:nvPr>
        </p:nvCxnSpPr>
        <p:spPr bwMode="auto">
          <a:xfrm flipV="1">
            <a:off x="7485661" y="3797686"/>
            <a:ext cx="1647485" cy="388191"/>
          </a:xfrm>
          <a:prstGeom prst="bentConnector3">
            <a:avLst>
              <a:gd name="adj1" fmla="val 86077"/>
            </a:avLst>
          </a:prstGeom>
          <a:solidFill>
            <a:schemeClr val="accent1"/>
          </a:solidFill>
          <a:ln w="12700" cap="flat" cmpd="sng" algn="ctr">
            <a:solidFill>
              <a:srgbClr val="FFC000"/>
            </a:solidFill>
            <a:prstDash val="sysDot"/>
            <a:round/>
            <a:headEnd type="none" w="med" len="med"/>
            <a:tailEnd type="none" w="med" len="med"/>
          </a:ln>
          <a:effectLst/>
        </p:spPr>
      </p:cxnSp>
      <p:sp>
        <p:nvSpPr>
          <p:cNvPr id="81" name="Textfeld 252"/>
          <p:cNvSpPr txBox="1"/>
          <p:nvPr>
            <p:custDataLst>
              <p:tags r:id="rId64"/>
            </p:custDataLst>
          </p:nvPr>
        </p:nvSpPr>
        <p:spPr>
          <a:xfrm>
            <a:off x="10259357" y="4412469"/>
            <a:ext cx="444591" cy="1119081"/>
          </a:xfrm>
          <a:prstGeom prst="rect">
            <a:avLst/>
          </a:prstGeom>
          <a:noFill/>
        </p:spPr>
        <p:txBody>
          <a:bodyPr vert="vert" wrap="none" lIns="0" tIns="0" rIns="0" bIns="0" rtlCol="0">
            <a:noAutofit/>
          </a:bodyPr>
          <a:lstStyle/>
          <a:p>
            <a:pPr marR="0" defTabSz="914400" eaLnBrk="1" fontAlgn="auto" latinLnBrk="0" hangingPunct="1">
              <a:lnSpc>
                <a:spcPts val="1900"/>
              </a:lnSpc>
              <a:spcAft>
                <a:spcPts val="0"/>
              </a:spcAft>
              <a:buClrTx/>
              <a:buSzTx/>
              <a:buFontTx/>
              <a:buNone/>
              <a:tabLst/>
            </a:pPr>
            <a:r>
              <a:rPr kumimoji="0" lang="en-US" sz="900" i="0" u="none" strike="noStrike" kern="0" cap="none" spc="0" normalizeH="0" baseline="0" noProof="0" dirty="0">
                <a:ln>
                  <a:noFill/>
                </a:ln>
                <a:solidFill>
                  <a:schemeClr val="bg1">
                    <a:lumMod val="50000"/>
                  </a:schemeClr>
                </a:solidFill>
                <a:effectLst/>
                <a:uLnTx/>
                <a:uFillTx/>
              </a:rPr>
              <a:t>Push Notification</a:t>
            </a:r>
            <a:r>
              <a:rPr lang="en-US" sz="900" kern="0" dirty="0">
                <a:solidFill>
                  <a:schemeClr val="bg1">
                    <a:lumMod val="50000"/>
                  </a:schemeClr>
                </a:solidFill>
              </a:rPr>
              <a:t>s</a:t>
            </a:r>
            <a:endParaRPr kumimoji="0" lang="en-US" sz="900" i="0" u="none" strike="noStrike" kern="0" cap="none" spc="0" normalizeH="0" baseline="0" noProof="0" dirty="0">
              <a:ln>
                <a:noFill/>
              </a:ln>
              <a:solidFill>
                <a:schemeClr val="bg1">
                  <a:lumMod val="50000"/>
                </a:schemeClr>
              </a:solidFill>
              <a:effectLst/>
              <a:uLnTx/>
              <a:uFillTx/>
            </a:endParaRPr>
          </a:p>
        </p:txBody>
      </p:sp>
      <p:cxnSp>
        <p:nvCxnSpPr>
          <p:cNvPr id="82" name="Gewinkelte Verbindung 64___"/>
          <p:cNvCxnSpPr>
            <a:endCxn id="60" idx="1"/>
          </p:cNvCxnSpPr>
          <p:nvPr>
            <p:custDataLst>
              <p:tags r:id="rId65"/>
            </p:custDataLst>
          </p:nvPr>
        </p:nvCxnSpPr>
        <p:spPr bwMode="auto">
          <a:xfrm flipV="1">
            <a:off x="5146764" y="3141513"/>
            <a:ext cx="3983043" cy="191634"/>
          </a:xfrm>
          <a:prstGeom prst="bentConnector3">
            <a:avLst>
              <a:gd name="adj1" fmla="val 95650"/>
            </a:avLst>
          </a:prstGeom>
          <a:solidFill>
            <a:schemeClr val="accent1"/>
          </a:solidFill>
          <a:ln w="12700" cap="flat" cmpd="sng" algn="ctr">
            <a:solidFill>
              <a:srgbClr val="7030A0"/>
            </a:solidFill>
            <a:prstDash val="sysDot"/>
            <a:round/>
            <a:headEnd type="none" w="med" len="med"/>
            <a:tailEnd type="none" w="med" len="med"/>
          </a:ln>
          <a:effectLst/>
        </p:spPr>
      </p:cxnSp>
      <p:cxnSp>
        <p:nvCxnSpPr>
          <p:cNvPr id="83" name="Gewinkelte Verbindung 42___"/>
          <p:cNvCxnSpPr>
            <a:stCxn id="57" idx="1"/>
            <a:endCxn id="2" idx="3"/>
          </p:cNvCxnSpPr>
          <p:nvPr>
            <p:custDataLst>
              <p:tags r:id="rId66"/>
            </p:custDataLst>
          </p:nvPr>
        </p:nvCxnSpPr>
        <p:spPr bwMode="auto">
          <a:xfrm rot="10800000" flipV="1">
            <a:off x="7414159" y="1293713"/>
            <a:ext cx="1724586" cy="53999"/>
          </a:xfrm>
          <a:prstGeom prst="bentConnector3">
            <a:avLst>
              <a:gd name="adj1" fmla="val 43882"/>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pic>
        <p:nvPicPr>
          <p:cNvPr id="84" name="Grafik 278"/>
          <p:cNvPicPr>
            <a:picLocks noChangeAspect="1"/>
          </p:cNvPicPr>
          <p:nvPr>
            <p:custDataLst>
              <p:tags r:id="rId67"/>
            </p:custDataLst>
          </p:nvPr>
        </p:nvPicPr>
        <p:blipFill>
          <a:blip r:embed="rId151">
            <a:duotone>
              <a:schemeClr val="accent3">
                <a:shade val="45000"/>
                <a:satMod val="135000"/>
              </a:schemeClr>
              <a:prstClr val="white"/>
            </a:duotone>
          </a:blip>
          <a:stretch>
            <a:fillRect/>
          </a:stretch>
        </p:blipFill>
        <p:spPr>
          <a:xfrm>
            <a:off x="4296423" y="3097228"/>
            <a:ext cx="860947" cy="503274"/>
          </a:xfrm>
          <a:prstGeom prst="rect">
            <a:avLst/>
          </a:prstGeom>
        </p:spPr>
      </p:pic>
      <p:cxnSp>
        <p:nvCxnSpPr>
          <p:cNvPr id="85" name="Gewinkelte Verbindung 26_"/>
          <p:cNvCxnSpPr/>
          <p:nvPr>
            <p:custDataLst>
              <p:tags r:id="rId68"/>
            </p:custDataLst>
          </p:nvPr>
        </p:nvCxnSpPr>
        <p:spPr bwMode="auto">
          <a:xfrm rot="16200000" flipV="1">
            <a:off x="3686610" y="1959683"/>
            <a:ext cx="973481" cy="1204384"/>
          </a:xfrm>
          <a:prstGeom prst="bentConnector2">
            <a:avLst/>
          </a:prstGeom>
          <a:solidFill>
            <a:schemeClr val="accent1"/>
          </a:solidFill>
          <a:ln w="12700" cap="flat" cmpd="sng" algn="ctr">
            <a:solidFill>
              <a:srgbClr val="00B050"/>
            </a:solidFill>
            <a:prstDash val="sysDot"/>
            <a:round/>
            <a:headEnd type="none" w="med" len="med"/>
            <a:tailEnd type="none" w="med" len="med"/>
          </a:ln>
          <a:effectLst/>
        </p:spPr>
      </p:cxnSp>
      <p:sp>
        <p:nvSpPr>
          <p:cNvPr id="86" name="Textfeld 138"/>
          <p:cNvSpPr txBox="1"/>
          <p:nvPr>
            <p:custDataLst>
              <p:tags r:id="rId69"/>
            </p:custDataLst>
          </p:nvPr>
        </p:nvSpPr>
        <p:spPr>
          <a:xfrm>
            <a:off x="4646369" y="2944186"/>
            <a:ext cx="914400" cy="364204"/>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900" i="0" u="none" strike="noStrike" kern="0" cap="none" spc="0" normalizeH="0" baseline="0" noProof="0" dirty="0">
                <a:ln>
                  <a:noFill/>
                </a:ln>
                <a:solidFill>
                  <a:srgbClr val="000000"/>
                </a:solidFill>
                <a:effectLst/>
                <a:uLnTx/>
                <a:uFillTx/>
              </a:rPr>
              <a:t>Wi-Fi</a:t>
            </a:r>
            <a:r>
              <a:rPr lang="en-US" sz="900" kern="0" dirty="0">
                <a:solidFill>
                  <a:srgbClr val="000000"/>
                </a:solidFill>
              </a:rPr>
              <a:t> Router</a:t>
            </a:r>
            <a:endParaRPr kumimoji="0" lang="en-US" sz="900" i="0" u="none" strike="noStrike" kern="0" cap="none" spc="0" normalizeH="0" baseline="0" noProof="0" dirty="0">
              <a:ln>
                <a:noFill/>
              </a:ln>
              <a:solidFill>
                <a:srgbClr val="000000"/>
              </a:solidFill>
              <a:effectLst/>
              <a:uLnTx/>
              <a:uFillTx/>
            </a:endParaRPr>
          </a:p>
        </p:txBody>
      </p:sp>
      <p:pic>
        <p:nvPicPr>
          <p:cNvPr id="87" name="Picture 14_____" descr="ML14B"/>
          <p:cNvPicPr>
            <a:picLocks noChangeAspect="1" noChangeArrowheads="1"/>
          </p:cNvPicPr>
          <p:nvPr>
            <p:custDataLst>
              <p:tags r:id="rId70"/>
            </p:custDataLst>
          </p:nvPr>
        </p:nvPicPr>
        <p:blipFill>
          <a:blip r:embed="rId122" cstate="print">
            <a:duotone>
              <a:schemeClr val="accent6">
                <a:shade val="45000"/>
                <a:satMod val="135000"/>
              </a:schemeClr>
              <a:prstClr val="white"/>
            </a:duotone>
          </a:blip>
          <a:srcRect r="8607" b="4151"/>
          <a:stretch>
            <a:fillRect/>
          </a:stretch>
        </p:blipFill>
        <p:spPr bwMode="auto">
          <a:xfrm>
            <a:off x="7230353" y="4000817"/>
            <a:ext cx="360000" cy="455950"/>
          </a:xfrm>
          <a:prstGeom prst="rect">
            <a:avLst/>
          </a:prstGeom>
          <a:noFill/>
          <a:ln>
            <a:noFill/>
          </a:ln>
        </p:spPr>
      </p:pic>
      <p:pic>
        <p:nvPicPr>
          <p:cNvPr id="88" name="Picture 14____________" descr="ML14B"/>
          <p:cNvPicPr>
            <a:picLocks noChangeAspect="1" noChangeArrowheads="1"/>
          </p:cNvPicPr>
          <p:nvPr>
            <p:custDataLst>
              <p:tags r:id="rId71"/>
            </p:custDataLst>
          </p:nvPr>
        </p:nvPicPr>
        <p:blipFill>
          <a:blip r:embed="rId122" cstate="print">
            <a:duotone>
              <a:schemeClr val="accent6">
                <a:shade val="45000"/>
                <a:satMod val="135000"/>
              </a:schemeClr>
              <a:prstClr val="white"/>
            </a:duotone>
          </a:blip>
          <a:srcRect r="8607" b="4151"/>
          <a:stretch>
            <a:fillRect/>
          </a:stretch>
        </p:blipFill>
        <p:spPr bwMode="auto">
          <a:xfrm>
            <a:off x="7272646" y="4678310"/>
            <a:ext cx="360000" cy="455951"/>
          </a:xfrm>
          <a:prstGeom prst="rect">
            <a:avLst/>
          </a:prstGeom>
          <a:noFill/>
          <a:ln>
            <a:noFill/>
          </a:ln>
        </p:spPr>
      </p:pic>
      <p:grpSp>
        <p:nvGrpSpPr>
          <p:cNvPr id="89" name="Gruppieren 299"/>
          <p:cNvGrpSpPr/>
          <p:nvPr/>
        </p:nvGrpSpPr>
        <p:grpSpPr>
          <a:xfrm>
            <a:off x="3049475" y="1429987"/>
            <a:ext cx="517225" cy="978069"/>
            <a:chOff x="2227921" y="549387"/>
            <a:chExt cx="1415894" cy="2677445"/>
          </a:xfrm>
        </p:grpSpPr>
        <p:pic>
          <p:nvPicPr>
            <p:cNvPr id="90" name="Grafik 14" descr="SmartHomeApp_Phone.png"/>
            <p:cNvPicPr>
              <a:picLocks noChangeAspect="1"/>
            </p:cNvPicPr>
            <p:nvPr>
              <p:custDataLst>
                <p:tags r:id="rId106"/>
              </p:custDataLst>
            </p:nvPr>
          </p:nvPicPr>
          <p:blipFill>
            <a:blip r:embed="rId152" cstate="print"/>
            <a:srcRect l="29208" t="11302" r="27655" b="18057"/>
            <a:stretch>
              <a:fillRect/>
            </a:stretch>
          </p:blipFill>
          <p:spPr>
            <a:xfrm>
              <a:off x="2227921" y="549387"/>
              <a:ext cx="1415894" cy="2677445"/>
            </a:xfrm>
            <a:prstGeom prst="rect">
              <a:avLst/>
            </a:prstGeom>
            <a:noFill/>
            <a:ln>
              <a:noFill/>
            </a:ln>
          </p:spPr>
        </p:pic>
        <p:pic>
          <p:nvPicPr>
            <p:cNvPr id="91" name="Grafik 298"/>
            <p:cNvPicPr>
              <a:picLocks noChangeAspect="1"/>
            </p:cNvPicPr>
            <p:nvPr>
              <p:custDataLst>
                <p:tags r:id="rId107"/>
              </p:custDataLst>
            </p:nvPr>
          </p:nvPicPr>
          <p:blipFill>
            <a:blip r:embed="rId153"/>
            <a:stretch>
              <a:fillRect/>
            </a:stretch>
          </p:blipFill>
          <p:spPr>
            <a:xfrm>
              <a:off x="2328649" y="895007"/>
              <a:ext cx="1207570" cy="2031828"/>
            </a:xfrm>
            <a:prstGeom prst="rect">
              <a:avLst/>
            </a:prstGeom>
          </p:spPr>
        </p:pic>
      </p:grpSp>
      <p:sp>
        <p:nvSpPr>
          <p:cNvPr id="92" name="Rectangle 14_______________"/>
          <p:cNvSpPr>
            <a:spLocks noChangeArrowheads="1"/>
          </p:cNvSpPr>
          <p:nvPr>
            <p:custDataLst>
              <p:tags r:id="rId72"/>
            </p:custDataLst>
          </p:nvPr>
        </p:nvSpPr>
        <p:spPr bwMode="auto">
          <a:xfrm>
            <a:off x="9120701" y="4916070"/>
            <a:ext cx="1334354" cy="462699"/>
          </a:xfrm>
          <a:prstGeom prst="rect">
            <a:avLst/>
          </a:prstGeom>
          <a:no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sp>
        <p:nvSpPr>
          <p:cNvPr id="93" name="Textfeld 303"/>
          <p:cNvSpPr txBox="1"/>
          <p:nvPr>
            <p:custDataLst>
              <p:tags r:id="rId73"/>
            </p:custDataLst>
          </p:nvPr>
        </p:nvSpPr>
        <p:spPr>
          <a:xfrm>
            <a:off x="10455055" y="1682661"/>
            <a:ext cx="269833" cy="1145906"/>
          </a:xfrm>
          <a:prstGeom prst="rect">
            <a:avLst/>
          </a:prstGeom>
          <a:noFill/>
        </p:spPr>
        <p:txBody>
          <a:bodyPr vert="vert" wrap="none" lIns="0" tIns="0" rIns="0" bIns="0" rtlCol="0">
            <a:noAutofit/>
          </a:bodyPr>
          <a:lstStyle/>
          <a:p>
            <a:pPr marR="0" algn="just" defTabSz="914400" eaLnBrk="1" fontAlgn="auto" latinLnBrk="0" hangingPunct="1">
              <a:lnSpc>
                <a:spcPts val="1900"/>
              </a:lnSpc>
              <a:spcAft>
                <a:spcPts val="0"/>
              </a:spcAft>
              <a:buClrTx/>
              <a:buSzTx/>
              <a:buFontTx/>
              <a:buNone/>
              <a:tabLst/>
            </a:pPr>
            <a:r>
              <a:rPr kumimoji="0" lang="en-US" sz="900" i="0" u="none" strike="noStrike" kern="0" cap="none" spc="0" normalizeH="0" baseline="0" noProof="0" dirty="0">
                <a:ln>
                  <a:noFill/>
                </a:ln>
                <a:solidFill>
                  <a:schemeClr val="bg1">
                    <a:lumMod val="50000"/>
                  </a:schemeClr>
                </a:solidFill>
                <a:effectLst/>
                <a:uLnTx/>
                <a:uFillTx/>
              </a:rPr>
              <a:t>Cloud Services</a:t>
            </a:r>
          </a:p>
        </p:txBody>
      </p:sp>
      <p:sp>
        <p:nvSpPr>
          <p:cNvPr id="94" name="Textfeld 304"/>
          <p:cNvSpPr txBox="1"/>
          <p:nvPr>
            <p:custDataLst>
              <p:tags r:id="rId74"/>
            </p:custDataLst>
          </p:nvPr>
        </p:nvSpPr>
        <p:spPr>
          <a:xfrm>
            <a:off x="10266589" y="3574188"/>
            <a:ext cx="444591" cy="1119081"/>
          </a:xfrm>
          <a:prstGeom prst="rect">
            <a:avLst/>
          </a:prstGeom>
          <a:noFill/>
        </p:spPr>
        <p:txBody>
          <a:bodyPr vert="vert" wrap="none" lIns="0" tIns="0" rIns="0" bIns="0" rtlCol="0">
            <a:noAutofit/>
          </a:bodyPr>
          <a:lstStyle/>
          <a:p>
            <a:pPr marR="0" defTabSz="914400" eaLnBrk="1" fontAlgn="auto" latinLnBrk="0" hangingPunct="1">
              <a:lnSpc>
                <a:spcPts val="1900"/>
              </a:lnSpc>
              <a:spcAft>
                <a:spcPts val="0"/>
              </a:spcAft>
              <a:buClrTx/>
              <a:buSzTx/>
              <a:buFontTx/>
              <a:buNone/>
              <a:tabLst/>
            </a:pPr>
            <a:r>
              <a:rPr kumimoji="0" lang="en-US" sz="900" i="0" u="none" strike="noStrike" kern="0" cap="none" spc="0" normalizeH="0" baseline="0" noProof="0" dirty="0">
                <a:ln>
                  <a:noFill/>
                </a:ln>
                <a:solidFill>
                  <a:schemeClr val="bg1">
                    <a:lumMod val="50000"/>
                  </a:schemeClr>
                </a:solidFill>
                <a:effectLst/>
                <a:uLnTx/>
                <a:uFillTx/>
              </a:rPr>
              <a:t>Support</a:t>
            </a:r>
          </a:p>
        </p:txBody>
      </p:sp>
      <p:pic>
        <p:nvPicPr>
          <p:cNvPr id="95" name="Grafik 306"/>
          <p:cNvPicPr>
            <a:picLocks noChangeAspect="1"/>
          </p:cNvPicPr>
          <p:nvPr>
            <p:custDataLst>
              <p:tags r:id="rId75"/>
            </p:custDataLst>
          </p:nvPr>
        </p:nvPicPr>
        <p:blipFill>
          <a:blip r:embed="rId154"/>
          <a:stretch>
            <a:fillRect/>
          </a:stretch>
        </p:blipFill>
        <p:spPr>
          <a:xfrm>
            <a:off x="3136401" y="4991856"/>
            <a:ext cx="727261" cy="257049"/>
          </a:xfrm>
          <a:prstGeom prst="rect">
            <a:avLst/>
          </a:prstGeom>
        </p:spPr>
      </p:pic>
      <p:pic>
        <p:nvPicPr>
          <p:cNvPr id="96" name="Grafik 296"/>
          <p:cNvPicPr>
            <a:picLocks noChangeAspect="1"/>
          </p:cNvPicPr>
          <p:nvPr>
            <p:custDataLst>
              <p:tags r:id="rId76"/>
            </p:custDataLst>
          </p:nvPr>
        </p:nvPicPr>
        <p:blipFill>
          <a:blip r:embed="rId155"/>
          <a:stretch>
            <a:fillRect/>
          </a:stretch>
        </p:blipFill>
        <p:spPr>
          <a:xfrm>
            <a:off x="3085978" y="4920093"/>
            <a:ext cx="175451" cy="168140"/>
          </a:xfrm>
          <a:prstGeom prst="rect">
            <a:avLst/>
          </a:prstGeom>
        </p:spPr>
      </p:pic>
      <p:pic>
        <p:nvPicPr>
          <p:cNvPr id="97" name="Picture 2____" descr="C:\Users\wa20611\Downloads\certificate-40983_1280.png"/>
          <p:cNvPicPr>
            <a:picLocks noChangeAspect="1" noChangeArrowheads="1"/>
          </p:cNvPicPr>
          <p:nvPr>
            <p:custDataLst>
              <p:tags r:id="rId77"/>
            </p:custDataLst>
          </p:nvPr>
        </p:nvPicPr>
        <p:blipFill>
          <a:blip r:embed="rId147" cstate="print"/>
          <a:srcRect/>
          <a:stretch>
            <a:fillRect/>
          </a:stretch>
        </p:blipFill>
        <p:spPr bwMode="auto">
          <a:xfrm flipH="1">
            <a:off x="3784784" y="4806154"/>
            <a:ext cx="323235" cy="237627"/>
          </a:xfrm>
          <a:prstGeom prst="rect">
            <a:avLst/>
          </a:prstGeom>
          <a:noFill/>
          <a:ln w="38100">
            <a:noFill/>
          </a:ln>
        </p:spPr>
      </p:pic>
      <p:pic>
        <p:nvPicPr>
          <p:cNvPr id="98" name="Picture 4_" descr="C:\Users\wa20611\Downloads\icon-803718_640.png"/>
          <p:cNvPicPr>
            <a:picLocks noChangeAspect="1" noChangeArrowheads="1"/>
          </p:cNvPicPr>
          <p:nvPr>
            <p:custDataLst>
              <p:tags r:id="rId78"/>
            </p:custDataLst>
          </p:nvPr>
        </p:nvPicPr>
        <p:blipFill>
          <a:blip r:embed="rId148" cstate="print"/>
          <a:srcRect/>
          <a:stretch>
            <a:fillRect/>
          </a:stretch>
        </p:blipFill>
        <p:spPr bwMode="auto">
          <a:xfrm>
            <a:off x="4016615" y="4967545"/>
            <a:ext cx="129294" cy="129294"/>
          </a:xfrm>
          <a:prstGeom prst="rect">
            <a:avLst/>
          </a:prstGeom>
          <a:noFill/>
          <a:ln w="38100">
            <a:noFill/>
          </a:ln>
        </p:spPr>
      </p:pic>
      <p:sp>
        <p:nvSpPr>
          <p:cNvPr id="99" name="Textfeld 307"/>
          <p:cNvSpPr txBox="1"/>
          <p:nvPr>
            <p:custDataLst>
              <p:tags r:id="rId79"/>
            </p:custDataLst>
          </p:nvPr>
        </p:nvSpPr>
        <p:spPr>
          <a:xfrm>
            <a:off x="9364156" y="3980409"/>
            <a:ext cx="916141" cy="211203"/>
          </a:xfrm>
          <a:prstGeom prst="rect">
            <a:avLst/>
          </a:prstGeom>
          <a:noFill/>
        </p:spPr>
        <p:txBody>
          <a:bodyPr wrap="square" lIns="36000" tIns="36000" rIns="36000" bIns="36000" rtlCol="0">
            <a:spAutoFit/>
          </a:bodyPr>
          <a:lstStyle/>
          <a:p>
            <a:r>
              <a:rPr lang="en-US" sz="900" b="1" dirty="0">
                <a:solidFill>
                  <a:schemeClr val="accent4">
                    <a:lumMod val="50000"/>
                  </a:schemeClr>
                </a:solidFill>
              </a:rPr>
              <a:t>HOME</a:t>
            </a:r>
            <a:r>
              <a:rPr lang="en-US" sz="900" dirty="0">
                <a:solidFill>
                  <a:schemeClr val="accent4">
                    <a:lumMod val="50000"/>
                  </a:schemeClr>
                </a:solidFill>
              </a:rPr>
              <a:t>  SSD</a:t>
            </a:r>
          </a:p>
        </p:txBody>
      </p:sp>
      <p:pic>
        <p:nvPicPr>
          <p:cNvPr id="100" name="Picture 14____" descr="ML14B"/>
          <p:cNvPicPr>
            <a:picLocks noChangeAspect="1" noChangeArrowheads="1"/>
          </p:cNvPicPr>
          <p:nvPr>
            <p:custDataLst>
              <p:tags r:id="rId80"/>
            </p:custDataLst>
          </p:nvPr>
        </p:nvPicPr>
        <p:blipFill>
          <a:blip r:embed="rId122" cstate="print">
            <a:duotone>
              <a:schemeClr val="accent4">
                <a:shade val="45000"/>
                <a:satMod val="135000"/>
              </a:schemeClr>
              <a:prstClr val="white"/>
            </a:duotone>
          </a:blip>
          <a:srcRect r="8607" b="4151"/>
          <a:stretch>
            <a:fillRect/>
          </a:stretch>
        </p:blipFill>
        <p:spPr bwMode="auto">
          <a:xfrm>
            <a:off x="7200625" y="3521510"/>
            <a:ext cx="360000" cy="455950"/>
          </a:xfrm>
          <a:prstGeom prst="rect">
            <a:avLst/>
          </a:prstGeom>
          <a:noFill/>
          <a:ln>
            <a:noFill/>
          </a:ln>
        </p:spPr>
      </p:pic>
      <p:pic>
        <p:nvPicPr>
          <p:cNvPr id="101" name="Grafik 57"/>
          <p:cNvPicPr>
            <a:picLocks noChangeAspect="1"/>
          </p:cNvPicPr>
          <p:nvPr>
            <p:custDataLst>
              <p:tags r:id="rId81"/>
            </p:custDataLst>
          </p:nvPr>
        </p:nvPicPr>
        <p:blipFill>
          <a:blip r:embed="rId156" cstate="hqprint">
            <a:extLst>
              <a:ext uri="{28A0092B-C50C-407E-A947-70E740481C1C}">
                <a14:useLocalDpi xmlns:a14="http://schemas.microsoft.com/office/drawing/2010/main" val="0"/>
              </a:ext>
            </a:extLst>
          </a:blip>
          <a:stretch>
            <a:fillRect/>
          </a:stretch>
        </p:blipFill>
        <p:spPr>
          <a:xfrm>
            <a:off x="7570196" y="3595865"/>
            <a:ext cx="663925" cy="237243"/>
          </a:xfrm>
          <a:prstGeom prst="rect">
            <a:avLst/>
          </a:prstGeom>
        </p:spPr>
      </p:pic>
      <p:sp>
        <p:nvSpPr>
          <p:cNvPr id="102" name="Textfeld 207"/>
          <p:cNvSpPr txBox="1"/>
          <p:nvPr>
            <p:custDataLst>
              <p:tags r:id="rId82"/>
            </p:custDataLst>
          </p:nvPr>
        </p:nvSpPr>
        <p:spPr>
          <a:xfrm>
            <a:off x="6875024" y="4232425"/>
            <a:ext cx="916141" cy="318924"/>
          </a:xfrm>
          <a:prstGeom prst="rect">
            <a:avLst/>
          </a:prstGeom>
          <a:noFill/>
        </p:spPr>
        <p:txBody>
          <a:bodyPr wrap="square" lIns="36000" tIns="36000" rIns="36000" bIns="36000" rtlCol="0">
            <a:spAutoFit/>
          </a:bodyPr>
          <a:lstStyle/>
          <a:p>
            <a:r>
              <a:rPr lang="en-US" sz="800" b="1" dirty="0">
                <a:solidFill>
                  <a:schemeClr val="accent4">
                    <a:lumMod val="50000"/>
                  </a:schemeClr>
                </a:solidFill>
              </a:rPr>
              <a:t>HOME</a:t>
            </a:r>
            <a:r>
              <a:rPr lang="en-US" sz="800" dirty="0">
                <a:solidFill>
                  <a:schemeClr val="accent4">
                    <a:lumMod val="50000"/>
                  </a:schemeClr>
                </a:solidFill>
              </a:rPr>
              <a:t> </a:t>
            </a:r>
            <a:br>
              <a:rPr lang="en-US" sz="800" dirty="0">
                <a:solidFill>
                  <a:schemeClr val="accent4">
                    <a:lumMod val="50000"/>
                  </a:schemeClr>
                </a:solidFill>
              </a:rPr>
            </a:br>
            <a:r>
              <a:rPr lang="en-US" sz="800" dirty="0">
                <a:solidFill>
                  <a:schemeClr val="accent4">
                    <a:lumMod val="50000"/>
                  </a:schemeClr>
                </a:solidFill>
              </a:rPr>
              <a:t>Log file Server</a:t>
            </a:r>
          </a:p>
        </p:txBody>
      </p:sp>
      <p:sp>
        <p:nvSpPr>
          <p:cNvPr id="103" name="Textfeld 225"/>
          <p:cNvSpPr txBox="1"/>
          <p:nvPr>
            <p:custDataLst>
              <p:tags r:id="rId83"/>
            </p:custDataLst>
          </p:nvPr>
        </p:nvSpPr>
        <p:spPr>
          <a:xfrm>
            <a:off x="6881977" y="4919771"/>
            <a:ext cx="916141" cy="318924"/>
          </a:xfrm>
          <a:prstGeom prst="rect">
            <a:avLst/>
          </a:prstGeom>
          <a:noFill/>
        </p:spPr>
        <p:txBody>
          <a:bodyPr wrap="square" lIns="36000" tIns="36000" rIns="36000" bIns="36000" rtlCol="0">
            <a:spAutoFit/>
          </a:bodyPr>
          <a:lstStyle/>
          <a:p>
            <a:r>
              <a:rPr lang="en-US" sz="800" b="1" dirty="0">
                <a:solidFill>
                  <a:schemeClr val="accent4">
                    <a:lumMod val="50000"/>
                  </a:schemeClr>
                </a:solidFill>
              </a:rPr>
              <a:t>HOME</a:t>
            </a:r>
            <a:r>
              <a:rPr lang="en-US" sz="800" dirty="0">
                <a:solidFill>
                  <a:schemeClr val="accent4">
                    <a:lumMod val="50000"/>
                  </a:schemeClr>
                </a:solidFill>
              </a:rPr>
              <a:t> </a:t>
            </a:r>
            <a:br>
              <a:rPr lang="en-US" sz="800" dirty="0">
                <a:solidFill>
                  <a:schemeClr val="accent4">
                    <a:lumMod val="50000"/>
                  </a:schemeClr>
                </a:solidFill>
              </a:rPr>
            </a:br>
            <a:r>
              <a:rPr lang="en-US" sz="800" dirty="0">
                <a:solidFill>
                  <a:schemeClr val="accent4">
                    <a:lumMod val="50000"/>
                  </a:schemeClr>
                </a:solidFill>
              </a:rPr>
              <a:t>Push Proxy</a:t>
            </a:r>
          </a:p>
        </p:txBody>
      </p:sp>
      <p:sp>
        <p:nvSpPr>
          <p:cNvPr id="104" name="Rectangle 14___________"/>
          <p:cNvSpPr>
            <a:spLocks noChangeArrowheads="1"/>
          </p:cNvSpPr>
          <p:nvPr>
            <p:custDataLst>
              <p:tags r:id="rId84"/>
            </p:custDataLst>
          </p:nvPr>
        </p:nvSpPr>
        <p:spPr bwMode="auto">
          <a:xfrm>
            <a:off x="823251" y="4634445"/>
            <a:ext cx="1694438" cy="300650"/>
          </a:xfrm>
          <a:prstGeom prst="rect">
            <a:avLst/>
          </a:prstGeom>
          <a:noFill/>
          <a:ln w="12700">
            <a:noFill/>
            <a:prstDash val="dash"/>
            <a:miter lim="800000"/>
            <a:headEnd/>
            <a:tailEnd/>
          </a:ln>
        </p:spPr>
        <p:txBody>
          <a:bodyPr wrap="none" anchor="b"/>
          <a:lstStyle/>
          <a:p>
            <a:pPr algn="ctr" fontAlgn="auto">
              <a:spcBef>
                <a:spcPts val="0"/>
              </a:spcBef>
              <a:spcAft>
                <a:spcPts val="0"/>
              </a:spcAft>
              <a:defRPr/>
            </a:pPr>
            <a:r>
              <a:rPr lang="en-US" sz="800" kern="0" dirty="0">
                <a:solidFill>
                  <a:schemeClr val="bg1">
                    <a:lumMod val="50000"/>
                  </a:schemeClr>
                </a:solidFill>
              </a:rPr>
              <a:t>System </a:t>
            </a:r>
            <a:br>
              <a:rPr lang="en-US" sz="800" kern="0" dirty="0">
                <a:solidFill>
                  <a:schemeClr val="bg1">
                    <a:lumMod val="50000"/>
                  </a:schemeClr>
                </a:solidFill>
              </a:rPr>
            </a:br>
            <a:r>
              <a:rPr lang="en-US" sz="800" kern="0" dirty="0">
                <a:solidFill>
                  <a:schemeClr val="bg1">
                    <a:lumMod val="50000"/>
                  </a:schemeClr>
                </a:solidFill>
              </a:rPr>
              <a:t>Devices</a:t>
            </a:r>
          </a:p>
        </p:txBody>
      </p:sp>
      <p:sp>
        <p:nvSpPr>
          <p:cNvPr id="105" name="Rectangle 14________________"/>
          <p:cNvSpPr>
            <a:spLocks noChangeArrowheads="1"/>
          </p:cNvSpPr>
          <p:nvPr>
            <p:custDataLst>
              <p:tags r:id="rId85"/>
            </p:custDataLst>
          </p:nvPr>
        </p:nvSpPr>
        <p:spPr bwMode="auto">
          <a:xfrm>
            <a:off x="2940051" y="2674683"/>
            <a:ext cx="838534" cy="313123"/>
          </a:xfrm>
          <a:prstGeom prst="rect">
            <a:avLst/>
          </a:prstGeom>
          <a:solidFill>
            <a:schemeClr val="bg1"/>
          </a:solidFill>
          <a:ln w="12700">
            <a:solidFill>
              <a:schemeClr val="bg1"/>
            </a:solidFill>
            <a:prstDash val="dash"/>
            <a:miter lim="800000"/>
            <a:headEnd/>
            <a:tailEnd/>
          </a:ln>
        </p:spPr>
        <p:txBody>
          <a:bodyPr wrap="none" anchor="b"/>
          <a:lstStyle/>
          <a:p>
            <a:pPr algn="ctr" fontAlgn="auto">
              <a:spcBef>
                <a:spcPts val="0"/>
              </a:spcBef>
              <a:spcAft>
                <a:spcPts val="0"/>
              </a:spcAft>
              <a:defRPr/>
            </a:pPr>
            <a:r>
              <a:rPr lang="en-US" sz="800" kern="0" dirty="0">
                <a:solidFill>
                  <a:schemeClr val="bg1">
                    <a:lumMod val="50000"/>
                  </a:schemeClr>
                </a:solidFill>
              </a:rPr>
              <a:t>Smart Home </a:t>
            </a:r>
          </a:p>
          <a:p>
            <a:pPr algn="ctr" fontAlgn="auto">
              <a:spcBef>
                <a:spcPts val="0"/>
              </a:spcBef>
              <a:spcAft>
                <a:spcPts val="0"/>
              </a:spcAft>
              <a:defRPr/>
            </a:pPr>
            <a:r>
              <a:rPr lang="en-US" sz="800" kern="0" dirty="0">
                <a:solidFill>
                  <a:schemeClr val="bg1">
                    <a:lumMod val="50000"/>
                  </a:schemeClr>
                </a:solidFill>
              </a:rPr>
              <a:t>Camera Solutions</a:t>
            </a:r>
          </a:p>
        </p:txBody>
      </p:sp>
      <p:pic>
        <p:nvPicPr>
          <p:cNvPr id="106" name="Grafik 112"/>
          <p:cNvPicPr>
            <a:picLocks noChangeAspect="1"/>
          </p:cNvPicPr>
          <p:nvPr>
            <p:custDataLst>
              <p:tags r:id="rId86"/>
            </p:custDataLst>
          </p:nvPr>
        </p:nvPicPr>
        <p:blipFill>
          <a:blip r:embed="rId157"/>
          <a:stretch>
            <a:fillRect/>
          </a:stretch>
        </p:blipFill>
        <p:spPr>
          <a:xfrm>
            <a:off x="3007403" y="3086438"/>
            <a:ext cx="270858" cy="459739"/>
          </a:xfrm>
          <a:prstGeom prst="rect">
            <a:avLst/>
          </a:prstGeom>
        </p:spPr>
      </p:pic>
      <p:pic>
        <p:nvPicPr>
          <p:cNvPr id="107" name="Grafik 113"/>
          <p:cNvPicPr>
            <a:picLocks noChangeAspect="1"/>
          </p:cNvPicPr>
          <p:nvPr>
            <p:custDataLst>
              <p:tags r:id="rId87"/>
            </p:custDataLst>
          </p:nvPr>
        </p:nvPicPr>
        <p:blipFill>
          <a:blip r:embed="rId158"/>
          <a:stretch>
            <a:fillRect/>
          </a:stretch>
        </p:blipFill>
        <p:spPr>
          <a:xfrm>
            <a:off x="3301610" y="2967484"/>
            <a:ext cx="307197" cy="595616"/>
          </a:xfrm>
          <a:prstGeom prst="rect">
            <a:avLst/>
          </a:prstGeom>
        </p:spPr>
      </p:pic>
      <p:pic>
        <p:nvPicPr>
          <p:cNvPr id="108" name="Grafik 12"/>
          <p:cNvPicPr>
            <a:picLocks noChangeAspect="1"/>
          </p:cNvPicPr>
          <p:nvPr>
            <p:custDataLst>
              <p:tags r:id="rId88"/>
            </p:custDataLst>
          </p:nvPr>
        </p:nvPicPr>
        <p:blipFill>
          <a:blip r:embed="rId159"/>
          <a:stretch>
            <a:fillRect/>
          </a:stretch>
        </p:blipFill>
        <p:spPr>
          <a:xfrm>
            <a:off x="711913" y="2875332"/>
            <a:ext cx="475849" cy="273028"/>
          </a:xfrm>
          <a:prstGeom prst="rect">
            <a:avLst/>
          </a:prstGeom>
        </p:spPr>
      </p:pic>
      <p:cxnSp>
        <p:nvCxnSpPr>
          <p:cNvPr id="109" name="Gerader Verbinder 124"/>
          <p:cNvCxnSpPr/>
          <p:nvPr>
            <p:custDataLst>
              <p:tags r:id="rId89"/>
            </p:custDataLst>
          </p:nvPr>
        </p:nvCxnSpPr>
        <p:spPr>
          <a:xfrm flipH="1" flipV="1">
            <a:off x="2479465" y="3807887"/>
            <a:ext cx="2188951" cy="2652"/>
          </a:xfrm>
          <a:prstGeom prst="line">
            <a:avLst/>
          </a:prstGeom>
          <a:ln w="127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Gerader Verbinder 127"/>
          <p:cNvCxnSpPr/>
          <p:nvPr>
            <p:custDataLst>
              <p:tags r:id="rId90"/>
            </p:custDataLst>
          </p:nvPr>
        </p:nvCxnSpPr>
        <p:spPr>
          <a:xfrm flipH="1" flipV="1">
            <a:off x="3304963" y="3767452"/>
            <a:ext cx="1363456" cy="8446"/>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Gerader Verbinder 129"/>
          <p:cNvCxnSpPr/>
          <p:nvPr>
            <p:custDataLst>
              <p:tags r:id="rId91"/>
            </p:custDataLst>
          </p:nvPr>
        </p:nvCxnSpPr>
        <p:spPr>
          <a:xfrm flipH="1" flipV="1">
            <a:off x="5157370" y="3283368"/>
            <a:ext cx="3652035" cy="1483"/>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Gerader Verbinder 135"/>
          <p:cNvCxnSpPr/>
          <p:nvPr>
            <p:custDataLst>
              <p:tags r:id="rId92"/>
            </p:custDataLst>
          </p:nvPr>
        </p:nvCxnSpPr>
        <p:spPr>
          <a:xfrm>
            <a:off x="8802478" y="2574901"/>
            <a:ext cx="0" cy="709950"/>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3" name="Rectangle 14____________0"/>
          <p:cNvSpPr>
            <a:spLocks noChangeArrowheads="1"/>
          </p:cNvSpPr>
          <p:nvPr>
            <p:custDataLst>
              <p:tags r:id="rId93"/>
            </p:custDataLst>
          </p:nvPr>
        </p:nvSpPr>
        <p:spPr bwMode="auto">
          <a:xfrm>
            <a:off x="9129808" y="2304196"/>
            <a:ext cx="1334354" cy="460636"/>
          </a:xfrm>
          <a:prstGeom prst="rect">
            <a:avLst/>
          </a:prstGeom>
          <a:solidFill>
            <a:schemeClr val="bg1"/>
          </a:solid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pic>
        <p:nvPicPr>
          <p:cNvPr id="114" name="Grafik 238"/>
          <p:cNvPicPr>
            <a:picLocks noChangeAspect="1"/>
          </p:cNvPicPr>
          <p:nvPr>
            <p:custDataLst>
              <p:tags r:id="rId94"/>
            </p:custDataLst>
          </p:nvPr>
        </p:nvPicPr>
        <p:blipFill>
          <a:blip r:embed="rId160"/>
          <a:stretch>
            <a:fillRect/>
          </a:stretch>
        </p:blipFill>
        <p:spPr>
          <a:xfrm flipH="1">
            <a:off x="10058668" y="2329159"/>
            <a:ext cx="357238" cy="334283"/>
          </a:xfrm>
          <a:prstGeom prst="rect">
            <a:avLst/>
          </a:prstGeom>
        </p:spPr>
      </p:pic>
      <p:sp>
        <p:nvSpPr>
          <p:cNvPr id="115" name="Textfeld 240"/>
          <p:cNvSpPr txBox="1"/>
          <p:nvPr>
            <p:custDataLst>
              <p:tags r:id="rId95"/>
            </p:custDataLst>
          </p:nvPr>
        </p:nvSpPr>
        <p:spPr>
          <a:xfrm>
            <a:off x="9211261" y="2458294"/>
            <a:ext cx="914400" cy="386886"/>
          </a:xfrm>
          <a:prstGeom prst="rect">
            <a:avLst/>
          </a:prstGeom>
          <a:noFill/>
        </p:spPr>
        <p:txBody>
          <a:bodyPr wrap="none" lIns="0" tIns="0" rIns="0" bIns="0" rtlCol="0">
            <a:noAutofit/>
          </a:bodyPr>
          <a:lstStyle/>
          <a:p>
            <a:pPr>
              <a:spcBef>
                <a:spcPts val="500"/>
              </a:spcBef>
            </a:pPr>
            <a:r>
              <a:rPr lang="en-US" sz="900" dirty="0"/>
              <a:t>Bosch</a:t>
            </a:r>
            <a:br>
              <a:rPr lang="en-US" sz="900" dirty="0"/>
            </a:br>
            <a:r>
              <a:rPr lang="en-US" sz="900" dirty="0"/>
              <a:t>Cloud-based Services</a:t>
            </a:r>
          </a:p>
          <a:p>
            <a:pPr marR="0" defTabSz="914400" eaLnBrk="1" fontAlgn="auto" latinLnBrk="0" hangingPunct="1">
              <a:spcBef>
                <a:spcPts val="500"/>
              </a:spcBef>
              <a:spcAft>
                <a:spcPts val="0"/>
              </a:spcAft>
              <a:buClrTx/>
              <a:buSzTx/>
              <a:buFontTx/>
              <a:buNone/>
              <a:tabLst/>
            </a:pPr>
            <a:endParaRPr kumimoji="0" lang="en-US" sz="900" i="0" u="none" strike="noStrike" kern="0" cap="none" spc="0" normalizeH="0" baseline="0" noProof="0" dirty="0">
              <a:ln>
                <a:noFill/>
              </a:ln>
              <a:solidFill>
                <a:srgbClr val="000000"/>
              </a:solidFill>
              <a:effectLst/>
              <a:uLnTx/>
              <a:uFillTx/>
            </a:endParaRPr>
          </a:p>
        </p:txBody>
      </p:sp>
      <p:cxnSp>
        <p:nvCxnSpPr>
          <p:cNvPr id="116" name="Gerader Verbinder 148"/>
          <p:cNvCxnSpPr/>
          <p:nvPr>
            <p:custDataLst>
              <p:tags r:id="rId96"/>
            </p:custDataLst>
          </p:nvPr>
        </p:nvCxnSpPr>
        <p:spPr>
          <a:xfrm>
            <a:off x="8809405" y="2574901"/>
            <a:ext cx="320740" cy="2051"/>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17" name="Grafik 1"/>
          <p:cNvPicPr>
            <a:picLocks noChangeAspect="1"/>
          </p:cNvPicPr>
          <p:nvPr/>
        </p:nvPicPr>
        <p:blipFill>
          <a:blip r:embed="rId161"/>
          <a:stretch>
            <a:fillRect/>
          </a:stretch>
        </p:blipFill>
        <p:spPr>
          <a:xfrm>
            <a:off x="9289654" y="1965505"/>
            <a:ext cx="774070" cy="247203"/>
          </a:xfrm>
          <a:prstGeom prst="rect">
            <a:avLst/>
          </a:prstGeom>
        </p:spPr>
      </p:pic>
      <p:sp>
        <p:nvSpPr>
          <p:cNvPr id="118" name="Rectangle 14____________0"/>
          <p:cNvSpPr>
            <a:spLocks noChangeArrowheads="1"/>
          </p:cNvSpPr>
          <p:nvPr>
            <p:custDataLst>
              <p:tags r:id="rId97"/>
            </p:custDataLst>
          </p:nvPr>
        </p:nvSpPr>
        <p:spPr bwMode="auto">
          <a:xfrm>
            <a:off x="9137906" y="1922356"/>
            <a:ext cx="1334354" cy="331755"/>
          </a:xfrm>
          <a:prstGeom prst="rect">
            <a:avLst/>
          </a:prstGeom>
          <a:no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cxnSp>
        <p:nvCxnSpPr>
          <p:cNvPr id="119" name="Gewinkelte Verbindung 42__"/>
          <p:cNvCxnSpPr>
            <a:stCxn id="118" idx="1"/>
          </p:cNvCxnSpPr>
          <p:nvPr>
            <p:custDataLst>
              <p:tags r:id="rId98"/>
            </p:custDataLst>
          </p:nvPr>
        </p:nvCxnSpPr>
        <p:spPr bwMode="auto">
          <a:xfrm rot="10800000" flipV="1">
            <a:off x="8352410" y="2088234"/>
            <a:ext cx="785496" cy="424012"/>
          </a:xfrm>
          <a:prstGeom prst="bentConnector3">
            <a:avLst>
              <a:gd name="adj1" fmla="val 50000"/>
            </a:avLst>
          </a:prstGeom>
          <a:solidFill>
            <a:schemeClr val="accent1"/>
          </a:solidFill>
          <a:ln w="12700" cap="flat" cmpd="sng" algn="ctr">
            <a:solidFill>
              <a:srgbClr val="0070C0"/>
            </a:solidFill>
            <a:prstDash val="sysDot"/>
            <a:round/>
            <a:headEnd type="none" w="med" len="med"/>
            <a:tailEnd type="none" w="med" len="med"/>
          </a:ln>
          <a:effectLst/>
        </p:spPr>
      </p:cxnSp>
      <p:pic>
        <p:nvPicPr>
          <p:cNvPr id="120" name="Grafik 10"/>
          <p:cNvPicPr>
            <a:picLocks noChangeAspect="1"/>
          </p:cNvPicPr>
          <p:nvPr/>
        </p:nvPicPr>
        <p:blipFill>
          <a:blip r:embed="rId162"/>
          <a:stretch>
            <a:fillRect/>
          </a:stretch>
        </p:blipFill>
        <p:spPr>
          <a:xfrm>
            <a:off x="7401025" y="1921006"/>
            <a:ext cx="997795" cy="236619"/>
          </a:xfrm>
          <a:prstGeom prst="rect">
            <a:avLst/>
          </a:prstGeom>
        </p:spPr>
      </p:pic>
      <p:cxnSp>
        <p:nvCxnSpPr>
          <p:cNvPr id="121" name="Gewinkelter Verbinder 232"/>
          <p:cNvCxnSpPr>
            <a:stCxn id="13" idx="3"/>
            <a:endCxn id="123" idx="0"/>
          </p:cNvCxnSpPr>
          <p:nvPr/>
        </p:nvCxnSpPr>
        <p:spPr>
          <a:xfrm>
            <a:off x="7390620" y="2203543"/>
            <a:ext cx="743617" cy="71958"/>
          </a:xfrm>
          <a:prstGeom prst="bentConnector2">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cxnSp>
        <p:nvCxnSpPr>
          <p:cNvPr id="122" name="Gewinkelte Verbindung 42"/>
          <p:cNvCxnSpPr/>
          <p:nvPr>
            <p:custDataLst>
              <p:tags r:id="rId99"/>
            </p:custDataLst>
          </p:nvPr>
        </p:nvCxnSpPr>
        <p:spPr bwMode="auto">
          <a:xfrm rot="10800000" flipV="1">
            <a:off x="5157370" y="2613422"/>
            <a:ext cx="2910296" cy="631854"/>
          </a:xfrm>
          <a:prstGeom prst="bentConnector3">
            <a:avLst>
              <a:gd name="adj1" fmla="val 50000"/>
            </a:avLst>
          </a:prstGeom>
          <a:solidFill>
            <a:schemeClr val="accent1"/>
          </a:solidFill>
          <a:ln w="12700" cap="flat" cmpd="sng" algn="ctr">
            <a:solidFill>
              <a:srgbClr val="0070C0"/>
            </a:solidFill>
            <a:prstDash val="sysDot"/>
            <a:round/>
            <a:headEnd type="none" w="med" len="med"/>
            <a:tailEnd type="none" w="med" len="med"/>
          </a:ln>
          <a:effectLst/>
        </p:spPr>
      </p:cxnSp>
      <p:pic>
        <p:nvPicPr>
          <p:cNvPr id="123" name="Picture 14______" descr="ML14B"/>
          <p:cNvPicPr>
            <a:picLocks noChangeAspect="1" noChangeArrowheads="1"/>
          </p:cNvPicPr>
          <p:nvPr>
            <p:custDataLst>
              <p:tags r:id="rId100"/>
            </p:custDataLst>
          </p:nvPr>
        </p:nvPicPr>
        <p:blipFill>
          <a:blip r:embed="rId122" cstate="print">
            <a:clrChange>
              <a:clrFrom>
                <a:srgbClr val="FFFFFF"/>
              </a:clrFrom>
              <a:clrTo>
                <a:srgbClr val="FFFFFF">
                  <a:alpha val="0"/>
                </a:srgbClr>
              </a:clrTo>
            </a:clrChange>
            <a:duotone>
              <a:schemeClr val="accent6">
                <a:shade val="45000"/>
                <a:satMod val="135000"/>
              </a:schemeClr>
              <a:prstClr val="white"/>
            </a:duotone>
          </a:blip>
          <a:srcRect r="8607" b="4151"/>
          <a:stretch>
            <a:fillRect/>
          </a:stretch>
        </p:blipFill>
        <p:spPr bwMode="auto">
          <a:xfrm>
            <a:off x="7954237" y="2275501"/>
            <a:ext cx="360000" cy="455951"/>
          </a:xfrm>
          <a:prstGeom prst="rect">
            <a:avLst/>
          </a:prstGeom>
          <a:noFill/>
          <a:ln>
            <a:noFill/>
          </a:ln>
        </p:spPr>
      </p:pic>
      <p:sp>
        <p:nvSpPr>
          <p:cNvPr id="124" name="Textfeld 47"/>
          <p:cNvSpPr txBox="1"/>
          <p:nvPr>
            <p:custDataLst>
              <p:tags r:id="rId101"/>
            </p:custDataLst>
          </p:nvPr>
        </p:nvSpPr>
        <p:spPr>
          <a:xfrm>
            <a:off x="7800940" y="2511698"/>
            <a:ext cx="970642" cy="338554"/>
          </a:xfrm>
          <a:prstGeom prst="rect">
            <a:avLst/>
          </a:prstGeom>
          <a:noFill/>
        </p:spPr>
        <p:txBody>
          <a:bodyPr wrap="square" rtlCol="0">
            <a:spAutoFit/>
          </a:bodyPr>
          <a:lstStyle/>
          <a:p>
            <a:pPr algn="r"/>
            <a:r>
              <a:rPr lang="en-US" sz="800" b="1" dirty="0">
                <a:solidFill>
                  <a:schemeClr val="accent4">
                    <a:lumMod val="50000"/>
                  </a:schemeClr>
                </a:solidFill>
              </a:rPr>
              <a:t>HOME</a:t>
            </a:r>
            <a:r>
              <a:rPr lang="en-US" sz="800" dirty="0">
                <a:solidFill>
                  <a:schemeClr val="accent4">
                    <a:lumMod val="50000"/>
                  </a:schemeClr>
                </a:solidFill>
              </a:rPr>
              <a:t> </a:t>
            </a:r>
            <a:br>
              <a:rPr lang="en-US" sz="800" dirty="0">
                <a:solidFill>
                  <a:schemeClr val="accent4">
                    <a:lumMod val="50000"/>
                  </a:schemeClr>
                </a:solidFill>
              </a:rPr>
            </a:br>
            <a:r>
              <a:rPr lang="en-US" sz="800" dirty="0">
                <a:solidFill>
                  <a:schemeClr val="accent4">
                    <a:lumMod val="50000"/>
                  </a:schemeClr>
                </a:solidFill>
              </a:rPr>
              <a:t>API Gateway</a:t>
            </a:r>
          </a:p>
        </p:txBody>
      </p:sp>
      <p:pic>
        <p:nvPicPr>
          <p:cNvPr id="125" name="Grafik 233"/>
          <p:cNvPicPr>
            <a:picLocks noChangeAspect="1"/>
          </p:cNvPicPr>
          <p:nvPr/>
        </p:nvPicPr>
        <p:blipFill rotWithShape="1">
          <a:blip r:embed="rId163" cstate="print">
            <a:extLst>
              <a:ext uri="{28A0092B-C50C-407E-A947-70E740481C1C}">
                <a14:useLocalDpi xmlns:a14="http://schemas.microsoft.com/office/drawing/2010/main" val="0"/>
              </a:ext>
            </a:extLst>
          </a:blip>
          <a:srcRect l="36164" t="16984" r="31006" b="22031"/>
          <a:stretch/>
        </p:blipFill>
        <p:spPr>
          <a:xfrm>
            <a:off x="2338035" y="1732695"/>
            <a:ext cx="483349" cy="505062"/>
          </a:xfrm>
          <a:prstGeom prst="rect">
            <a:avLst/>
          </a:prstGeom>
        </p:spPr>
      </p:pic>
      <p:pic>
        <p:nvPicPr>
          <p:cNvPr id="126" name="Grafik 230"/>
          <p:cNvPicPr>
            <a:picLocks noChangeAspect="1"/>
          </p:cNvPicPr>
          <p:nvPr/>
        </p:nvPicPr>
        <p:blipFill rotWithShape="1">
          <a:blip r:embed="rId164" cstate="print">
            <a:clrChange>
              <a:clrFrom>
                <a:srgbClr val="FFFDFF"/>
              </a:clrFrom>
              <a:clrTo>
                <a:srgbClr val="FFFDFF">
                  <a:alpha val="0"/>
                </a:srgbClr>
              </a:clrTo>
            </a:clrChange>
            <a:extLst>
              <a:ext uri="{28A0092B-C50C-407E-A947-70E740481C1C}">
                <a14:useLocalDpi xmlns:a14="http://schemas.microsoft.com/office/drawing/2010/main" val="0"/>
              </a:ext>
            </a:extLst>
          </a:blip>
          <a:srcRect l="26965" t="7971" r="26313"/>
          <a:stretch/>
        </p:blipFill>
        <p:spPr>
          <a:xfrm>
            <a:off x="1893599" y="1808175"/>
            <a:ext cx="555231" cy="502589"/>
          </a:xfrm>
          <a:prstGeom prst="rect">
            <a:avLst/>
          </a:prstGeom>
        </p:spPr>
      </p:pic>
      <p:cxnSp>
        <p:nvCxnSpPr>
          <p:cNvPr id="127" name="Gewinkelter Verbinder 237"/>
          <p:cNvCxnSpPr/>
          <p:nvPr/>
        </p:nvCxnSpPr>
        <p:spPr>
          <a:xfrm rot="16200000" flipH="1">
            <a:off x="3103314" y="1432793"/>
            <a:ext cx="713463" cy="2457036"/>
          </a:xfrm>
          <a:prstGeom prst="bentConnector3">
            <a:avLst>
              <a:gd name="adj1" fmla="val 27818"/>
            </a:avLst>
          </a:prstGeom>
          <a:ln w="127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Gewinkelter Verbinder 155"/>
          <p:cNvCxnSpPr>
            <a:stCxn id="28" idx="2"/>
            <a:endCxn id="86" idx="0"/>
          </p:cNvCxnSpPr>
          <p:nvPr/>
        </p:nvCxnSpPr>
        <p:spPr>
          <a:xfrm rot="16200000" flipH="1">
            <a:off x="2831708" y="672325"/>
            <a:ext cx="644946" cy="3898776"/>
          </a:xfrm>
          <a:prstGeom prst="bentConnector3">
            <a:avLst>
              <a:gd name="adj1" fmla="val 50000"/>
            </a:avLst>
          </a:prstGeom>
          <a:ln w="127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29" name="Gruppieren 36"/>
          <p:cNvGrpSpPr/>
          <p:nvPr/>
        </p:nvGrpSpPr>
        <p:grpSpPr>
          <a:xfrm>
            <a:off x="9137906" y="1548044"/>
            <a:ext cx="1334354" cy="327441"/>
            <a:chOff x="7435487" y="329368"/>
            <a:chExt cx="1334354" cy="327441"/>
          </a:xfrm>
        </p:grpSpPr>
        <p:sp>
          <p:nvSpPr>
            <p:cNvPr id="130" name="Rectangle 14________"/>
            <p:cNvSpPr>
              <a:spLocks noChangeArrowheads="1"/>
            </p:cNvSpPr>
            <p:nvPr>
              <p:custDataLst>
                <p:tags r:id="rId105"/>
              </p:custDataLst>
            </p:nvPr>
          </p:nvSpPr>
          <p:spPr bwMode="auto">
            <a:xfrm>
              <a:off x="7435487" y="329368"/>
              <a:ext cx="1334354" cy="327441"/>
            </a:xfrm>
            <a:prstGeom prst="rect">
              <a:avLst/>
            </a:prstGeom>
            <a:solidFill>
              <a:schemeClr val="bg1"/>
            </a:solidFill>
            <a:ln w="6350">
              <a:solidFill>
                <a:schemeClr val="bg1">
                  <a:lumMod val="85000"/>
                </a:schemeClr>
              </a:solidFill>
              <a:prstDash val="dash"/>
              <a:miter lim="800000"/>
              <a:headEnd/>
              <a:tailEnd/>
            </a:ln>
          </p:spPr>
          <p:txBody>
            <a:bodyPr wrap="none" anchor="b">
              <a:noAutofit/>
            </a:bodyPr>
            <a:lstStyle/>
            <a:p>
              <a:pPr algn="ctr" fontAlgn="auto">
                <a:spcBef>
                  <a:spcPts val="0"/>
                </a:spcBef>
                <a:spcAft>
                  <a:spcPts val="0"/>
                </a:spcAft>
                <a:defRPr/>
              </a:pPr>
              <a:endParaRPr lang="en-US" sz="1000" b="1" kern="0" dirty="0"/>
            </a:p>
          </p:txBody>
        </p:sp>
        <p:pic>
          <p:nvPicPr>
            <p:cNvPr id="131" name="Grafik 35"/>
            <p:cNvPicPr>
              <a:picLocks noChangeAspect="1"/>
            </p:cNvPicPr>
            <p:nvPr/>
          </p:nvPicPr>
          <p:blipFill rotWithShape="1">
            <a:blip r:embed="rId165" cstate="print">
              <a:extLst>
                <a:ext uri="{28A0092B-C50C-407E-A947-70E740481C1C}">
                  <a14:useLocalDpi xmlns:a14="http://schemas.microsoft.com/office/drawing/2010/main" val="0"/>
                </a:ext>
              </a:extLst>
            </a:blip>
            <a:srcRect t="46455" b="32136"/>
            <a:stretch/>
          </p:blipFill>
          <p:spPr>
            <a:xfrm>
              <a:off x="7460346" y="419515"/>
              <a:ext cx="1255534" cy="191923"/>
            </a:xfrm>
            <a:prstGeom prst="rect">
              <a:avLst/>
            </a:prstGeom>
          </p:spPr>
        </p:pic>
      </p:grpSp>
      <p:cxnSp>
        <p:nvCxnSpPr>
          <p:cNvPr id="132" name="Gewinkelte Verbindung 42__"/>
          <p:cNvCxnSpPr>
            <a:stCxn id="130" idx="1"/>
          </p:cNvCxnSpPr>
          <p:nvPr>
            <p:custDataLst>
              <p:tags r:id="rId102"/>
            </p:custDataLst>
          </p:nvPr>
        </p:nvCxnSpPr>
        <p:spPr bwMode="auto">
          <a:xfrm rot="10800000" flipV="1">
            <a:off x="8348702" y="1711764"/>
            <a:ext cx="789205" cy="705385"/>
          </a:xfrm>
          <a:prstGeom prst="bentConnector3">
            <a:avLst>
              <a:gd name="adj1" fmla="val 61586"/>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pic>
        <p:nvPicPr>
          <p:cNvPr id="133" name="Grafik 60"/>
          <p:cNvPicPr>
            <a:picLocks noChangeAspect="1"/>
          </p:cNvPicPr>
          <p:nvPr/>
        </p:nvPicPr>
        <p:blipFill rotWithShape="1">
          <a:blip r:embed="rId166" cstate="print">
            <a:clrChange>
              <a:clrFrom>
                <a:srgbClr val="FFFFFF"/>
              </a:clrFrom>
              <a:clrTo>
                <a:srgbClr val="FFFFFF">
                  <a:alpha val="0"/>
                </a:srgbClr>
              </a:clrTo>
            </a:clrChange>
            <a:extLst>
              <a:ext uri="{28A0092B-C50C-407E-A947-70E740481C1C}">
                <a14:useLocalDpi xmlns:a14="http://schemas.microsoft.com/office/drawing/2010/main" val="0"/>
              </a:ext>
            </a:extLst>
          </a:blip>
          <a:srcRect l="15715" t="21601" r="15492" b="26933"/>
          <a:stretch/>
        </p:blipFill>
        <p:spPr>
          <a:xfrm>
            <a:off x="2271883" y="3204301"/>
            <a:ext cx="446918" cy="334355"/>
          </a:xfrm>
          <a:prstGeom prst="rect">
            <a:avLst/>
          </a:prstGeom>
        </p:spPr>
      </p:pic>
      <p:pic>
        <p:nvPicPr>
          <p:cNvPr id="134" name="Grafik 61"/>
          <p:cNvPicPr>
            <a:picLocks noChangeAspect="1"/>
          </p:cNvPicPr>
          <p:nvPr/>
        </p:nvPicPr>
        <p:blipFill>
          <a:blip r:embed="rId167" cstate="print">
            <a:extLst>
              <a:ext uri="{28A0092B-C50C-407E-A947-70E740481C1C}">
                <a14:useLocalDpi xmlns:a14="http://schemas.microsoft.com/office/drawing/2010/main" val="0"/>
              </a:ext>
            </a:extLst>
          </a:blip>
          <a:stretch>
            <a:fillRect/>
          </a:stretch>
        </p:blipFill>
        <p:spPr>
          <a:xfrm>
            <a:off x="7336531" y="1468877"/>
            <a:ext cx="854387" cy="246348"/>
          </a:xfrm>
          <a:prstGeom prst="rect">
            <a:avLst/>
          </a:prstGeom>
        </p:spPr>
      </p:pic>
      <p:cxnSp>
        <p:nvCxnSpPr>
          <p:cNvPr id="135" name="Gewinkelte Verbindung 42___"/>
          <p:cNvCxnSpPr>
            <a:endCxn id="2" idx="3"/>
          </p:cNvCxnSpPr>
          <p:nvPr>
            <p:custDataLst>
              <p:tags r:id="rId103"/>
            </p:custDataLst>
          </p:nvPr>
        </p:nvCxnSpPr>
        <p:spPr bwMode="auto">
          <a:xfrm rot="10800000">
            <a:off x="7414160" y="1389425"/>
            <a:ext cx="1723749" cy="252000"/>
          </a:xfrm>
          <a:prstGeom prst="bentConnector3">
            <a:avLst>
              <a:gd name="adj1" fmla="val 43471"/>
            </a:avLst>
          </a:prstGeom>
          <a:solidFill>
            <a:schemeClr val="accent1"/>
          </a:solidFill>
          <a:ln w="12700" cap="flat" cmpd="sng" algn="ctr">
            <a:solidFill>
              <a:schemeClr val="accent1">
                <a:lumMod val="60000"/>
                <a:lumOff val="40000"/>
              </a:schemeClr>
            </a:solidFill>
            <a:prstDash val="sysDot"/>
            <a:round/>
            <a:headEnd type="none" w="med" len="med"/>
            <a:tailEnd type="none" w="med" len="med"/>
          </a:ln>
          <a:effectLst/>
        </p:spPr>
      </p:cxnSp>
      <p:cxnSp>
        <p:nvCxnSpPr>
          <p:cNvPr id="136" name="Gewinkelte Verbindung 42"/>
          <p:cNvCxnSpPr>
            <a:stCxn id="20" idx="1"/>
          </p:cNvCxnSpPr>
          <p:nvPr>
            <p:custDataLst>
              <p:tags r:id="rId104"/>
            </p:custDataLst>
          </p:nvPr>
        </p:nvCxnSpPr>
        <p:spPr bwMode="auto">
          <a:xfrm rot="10800000" flipV="1">
            <a:off x="5316411" y="1505167"/>
            <a:ext cx="1656000" cy="1662009"/>
          </a:xfrm>
          <a:prstGeom prst="bentConnector3">
            <a:avLst>
              <a:gd name="adj1" fmla="val 68450"/>
            </a:avLst>
          </a:prstGeom>
          <a:solidFill>
            <a:schemeClr val="accent1"/>
          </a:solidFill>
          <a:ln w="12700" cap="flat" cmpd="sng" algn="ctr">
            <a:solidFill>
              <a:srgbClr val="0070C0"/>
            </a:solidFill>
            <a:prstDash val="sysDot"/>
            <a:round/>
            <a:headEnd type="none" w="med" len="med"/>
            <a:tailEnd type="none" w="med" len="med"/>
          </a:ln>
          <a:effectLst/>
        </p:spPr>
      </p:cxnSp>
    </p:spTree>
    <p:extLst>
      <p:ext uri="{BB962C8B-B14F-4D97-AF65-F5344CB8AC3E}">
        <p14:creationId xmlns:p14="http://schemas.microsoft.com/office/powerpoint/2010/main" val="36870053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3624" y="73152"/>
            <a:ext cx="10506456" cy="523220"/>
          </a:xfrm>
          <a:prstGeom prst="rect">
            <a:avLst/>
          </a:prstGeom>
          <a:noFill/>
        </p:spPr>
        <p:txBody>
          <a:bodyPr wrap="square" rtlCol="0">
            <a:spAutoFit/>
          </a:bodyPr>
          <a:lstStyle/>
          <a:p>
            <a:pPr algn="ctr"/>
            <a:r>
              <a:rPr lang="en-GB" sz="2800" b="1" dirty="0" smtClean="0"/>
              <a:t>Problem Statement</a:t>
            </a:r>
            <a:endParaRPr lang="en-GB" sz="2800" b="1" dirty="0"/>
          </a:p>
        </p:txBody>
      </p:sp>
      <p:pic>
        <p:nvPicPr>
          <p:cNvPr id="3" name="Picture 2"/>
          <p:cNvPicPr/>
          <p:nvPr/>
        </p:nvPicPr>
        <p:blipFill>
          <a:blip r:embed="rId2"/>
          <a:stretch>
            <a:fillRect/>
          </a:stretch>
        </p:blipFill>
        <p:spPr>
          <a:xfrm>
            <a:off x="3060700" y="883412"/>
            <a:ext cx="5430520" cy="2037080"/>
          </a:xfrm>
          <a:prstGeom prst="rect">
            <a:avLst/>
          </a:prstGeom>
        </p:spPr>
      </p:pic>
      <p:sp>
        <p:nvSpPr>
          <p:cNvPr id="4" name="Google Shape;1888;p159"/>
          <p:cNvSpPr txBox="1"/>
          <p:nvPr/>
        </p:nvSpPr>
        <p:spPr>
          <a:xfrm>
            <a:off x="1998794" y="3096967"/>
            <a:ext cx="11442886" cy="4108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400" dirty="0">
                <a:solidFill>
                  <a:schemeClr val="dk1"/>
                </a:solidFill>
                <a:latin typeface="Roboto"/>
                <a:ea typeface="Roboto"/>
                <a:cs typeface="Roboto"/>
                <a:sym typeface="Roboto"/>
              </a:rPr>
              <a:t>Areas for improvement identified for this engagement:</a:t>
            </a:r>
            <a:endParaRPr sz="1400" dirty="0">
              <a:solidFill>
                <a:schemeClr val="dk1"/>
              </a:solidFill>
              <a:latin typeface="Roboto"/>
              <a:ea typeface="Roboto"/>
              <a:cs typeface="Roboto"/>
              <a:sym typeface="Roboto"/>
            </a:endParaRPr>
          </a:p>
          <a:p>
            <a:pPr marL="457200" lvl="0" indent="-317500" algn="l" rtl="0">
              <a:lnSpc>
                <a:spcPct val="150000"/>
              </a:lnSpc>
              <a:spcBef>
                <a:spcPts val="500"/>
              </a:spcBef>
              <a:spcAft>
                <a:spcPts val="0"/>
              </a:spcAft>
              <a:buClr>
                <a:schemeClr val="dk1"/>
              </a:buClr>
              <a:buSzPts val="1400"/>
              <a:buFont typeface="Roboto"/>
              <a:buChar char="●"/>
            </a:pPr>
            <a:r>
              <a:rPr lang="en" sz="1400" dirty="0">
                <a:solidFill>
                  <a:schemeClr val="dk1"/>
                </a:solidFill>
                <a:latin typeface="Roboto"/>
                <a:ea typeface="Roboto"/>
                <a:cs typeface="Roboto"/>
                <a:sym typeface="Roboto"/>
              </a:rPr>
              <a:t>Too many defects and issues learned by consumers</a:t>
            </a:r>
            <a:endParaRPr sz="1400" dirty="0">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sz="1400" dirty="0">
                <a:solidFill>
                  <a:schemeClr val="dk1"/>
                </a:solidFill>
                <a:latin typeface="Roboto"/>
                <a:ea typeface="Roboto"/>
                <a:cs typeface="Roboto"/>
                <a:sym typeface="Roboto"/>
              </a:rPr>
              <a:t>Inadequate testing metrics to measure quality</a:t>
            </a:r>
            <a:endParaRPr sz="1400" dirty="0">
              <a:solidFill>
                <a:schemeClr val="dk1"/>
              </a:solidFill>
              <a:latin typeface="Roboto"/>
              <a:ea typeface="Roboto"/>
              <a:cs typeface="Roboto"/>
              <a:sym typeface="Roboto"/>
            </a:endParaRPr>
          </a:p>
          <a:p>
            <a:pPr marL="914400" lvl="1" indent="-317500" algn="l" rtl="0">
              <a:lnSpc>
                <a:spcPct val="150000"/>
              </a:lnSpc>
              <a:spcBef>
                <a:spcPts val="0"/>
              </a:spcBef>
              <a:spcAft>
                <a:spcPts val="0"/>
              </a:spcAft>
              <a:buClr>
                <a:schemeClr val="dk1"/>
              </a:buClr>
              <a:buSzPts val="1400"/>
              <a:buFont typeface="Roboto"/>
              <a:buChar char="○"/>
            </a:pPr>
            <a:r>
              <a:rPr lang="en" sz="1400" dirty="0">
                <a:solidFill>
                  <a:schemeClr val="dk1"/>
                </a:solidFill>
                <a:latin typeface="Roboto"/>
                <a:ea typeface="Roboto"/>
                <a:cs typeface="Roboto"/>
                <a:sym typeface="Roboto"/>
              </a:rPr>
              <a:t>Defect density, mean time to detect/repair, reopen defect density, etc.</a:t>
            </a:r>
            <a:endParaRPr sz="1400" dirty="0">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sz="1400" dirty="0">
                <a:solidFill>
                  <a:schemeClr val="dk1"/>
                </a:solidFill>
                <a:latin typeface="Roboto"/>
                <a:ea typeface="Roboto"/>
                <a:cs typeface="Roboto"/>
                <a:sym typeface="Roboto"/>
              </a:rPr>
              <a:t>Mobile testing involves also validating the experience and usability, not just requirements</a:t>
            </a:r>
            <a:endParaRPr sz="1400" dirty="0">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sz="1400" dirty="0">
                <a:solidFill>
                  <a:schemeClr val="dk1"/>
                </a:solidFill>
                <a:latin typeface="Roboto"/>
                <a:ea typeface="Roboto"/>
                <a:cs typeface="Roboto"/>
                <a:sym typeface="Roboto"/>
              </a:rPr>
              <a:t>Our ability to test quickly is very limited due to scope, resources and lack of automation</a:t>
            </a:r>
            <a:endParaRPr sz="1400" dirty="0">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sz="1400" dirty="0">
                <a:solidFill>
                  <a:schemeClr val="dk1"/>
                </a:solidFill>
                <a:latin typeface="Roboto"/>
                <a:ea typeface="Roboto"/>
                <a:cs typeface="Roboto"/>
                <a:sym typeface="Roboto"/>
              </a:rPr>
              <a:t>Testing is a bottleneck to a real DevOps CI/CD/CT approach, given our cycles for testing are long</a:t>
            </a:r>
            <a:endParaRPr sz="1400" dirty="0">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sz="1400" dirty="0">
                <a:solidFill>
                  <a:schemeClr val="dk1"/>
                </a:solidFill>
                <a:latin typeface="Roboto"/>
                <a:ea typeface="Roboto"/>
                <a:cs typeface="Roboto"/>
                <a:sym typeface="Roboto"/>
              </a:rPr>
              <a:t>Inadequate quality culture and practices from requirements to release, only during testing phase</a:t>
            </a:r>
            <a:endParaRPr sz="1400" dirty="0">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sz="1400" dirty="0">
                <a:solidFill>
                  <a:schemeClr val="dk1"/>
                </a:solidFill>
                <a:latin typeface="Roboto"/>
                <a:ea typeface="Roboto"/>
                <a:cs typeface="Roboto"/>
                <a:sym typeface="Roboto"/>
              </a:rPr>
              <a:t>Inadequate ability to handle complexities of testing mobile and physical devices (physical devices readiness and availability)</a:t>
            </a:r>
            <a:endParaRPr sz="1400" dirty="0">
              <a:solidFill>
                <a:schemeClr val="dk1"/>
              </a:solidFill>
              <a:latin typeface="Roboto"/>
              <a:ea typeface="Roboto"/>
              <a:cs typeface="Roboto"/>
              <a:sym typeface="Roboto"/>
            </a:endParaRPr>
          </a:p>
          <a:p>
            <a:pPr marL="0" lvl="0" indent="0" algn="l" rtl="0">
              <a:lnSpc>
                <a:spcPct val="150000"/>
              </a:lnSpc>
              <a:spcBef>
                <a:spcPts val="500"/>
              </a:spcBef>
              <a:spcAft>
                <a:spcPts val="0"/>
              </a:spcAft>
              <a:buNone/>
            </a:pPr>
            <a:endParaRPr sz="1400" dirty="0">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endParaRPr sz="1200" dirty="0">
              <a:latin typeface="Roboto"/>
              <a:ea typeface="Roboto"/>
              <a:cs typeface="Roboto"/>
              <a:sym typeface="Roboto"/>
            </a:endParaRPr>
          </a:p>
        </p:txBody>
      </p:sp>
    </p:spTree>
    <p:extLst>
      <p:ext uri="{BB962C8B-B14F-4D97-AF65-F5344CB8AC3E}">
        <p14:creationId xmlns:p14="http://schemas.microsoft.com/office/powerpoint/2010/main" val="3871273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DE8D9D4-04E4-47B8-8D39-B6655B7CBCCE}"/>
              </a:ext>
            </a:extLst>
          </p:cNvPr>
          <p:cNvSpPr/>
          <p:nvPr/>
        </p:nvSpPr>
        <p:spPr>
          <a:xfrm>
            <a:off x="3518903" y="1989145"/>
            <a:ext cx="480505" cy="480505"/>
          </a:xfrm>
          <a:prstGeom prst="ellipse">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A1B335C6-A822-45AE-89D6-ADE6717AC09D}"/>
              </a:ext>
            </a:extLst>
          </p:cNvPr>
          <p:cNvSpPr/>
          <p:nvPr/>
        </p:nvSpPr>
        <p:spPr>
          <a:xfrm>
            <a:off x="8966240" y="1468633"/>
            <a:ext cx="480505" cy="480505"/>
          </a:xfrm>
          <a:prstGeom prst="ellipse">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110229BB-30B9-4A4D-8716-88ABCE4B1039}"/>
              </a:ext>
            </a:extLst>
          </p:cNvPr>
          <p:cNvSpPr/>
          <p:nvPr/>
        </p:nvSpPr>
        <p:spPr>
          <a:xfrm>
            <a:off x="3518903" y="4113064"/>
            <a:ext cx="480505" cy="480505"/>
          </a:xfrm>
          <a:prstGeom prst="ellipse">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2965D35A-1B29-4A3F-9DB2-1DEF4FA0E591}"/>
              </a:ext>
            </a:extLst>
          </p:cNvPr>
          <p:cNvSpPr/>
          <p:nvPr/>
        </p:nvSpPr>
        <p:spPr>
          <a:xfrm>
            <a:off x="8980894" y="4113064"/>
            <a:ext cx="480505" cy="480505"/>
          </a:xfrm>
          <a:prstGeom prst="ellipse">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E889337F-6209-4EC4-9933-A4CF6336CA57}"/>
              </a:ext>
            </a:extLst>
          </p:cNvPr>
          <p:cNvGrpSpPr/>
          <p:nvPr/>
        </p:nvGrpSpPr>
        <p:grpSpPr>
          <a:xfrm>
            <a:off x="4491120" y="1675935"/>
            <a:ext cx="4018282" cy="4022086"/>
            <a:chOff x="4086859" y="1416053"/>
            <a:chExt cx="4018282" cy="4022086"/>
          </a:xfrm>
        </p:grpSpPr>
        <p:sp>
          <p:nvSpPr>
            <p:cNvPr id="7" name="Shape">
              <a:extLst>
                <a:ext uri="{FF2B5EF4-FFF2-40B4-BE49-F238E27FC236}">
                  <a16:creationId xmlns:a16="http://schemas.microsoft.com/office/drawing/2014/main" id="{036C5EB9-96CF-42D8-B5E7-5535A7450EA0}"/>
                </a:ext>
              </a:extLst>
            </p:cNvPr>
            <p:cNvSpPr/>
            <p:nvPr/>
          </p:nvSpPr>
          <p:spPr>
            <a:xfrm>
              <a:off x="4086859" y="1419860"/>
              <a:ext cx="1490982" cy="24523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103" y="0"/>
                  </a:lnTo>
                  <a:cubicBezTo>
                    <a:pt x="1840" y="0"/>
                    <a:pt x="0" y="1119"/>
                    <a:pt x="0" y="2494"/>
                  </a:cubicBezTo>
                  <a:lnTo>
                    <a:pt x="0" y="21600"/>
                  </a:lnTo>
                  <a:lnTo>
                    <a:pt x="21600" y="21600"/>
                  </a:lnTo>
                  <a:lnTo>
                    <a:pt x="21600" y="13747"/>
                  </a:lnTo>
                  <a:lnTo>
                    <a:pt x="21600" y="0"/>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8" name="Shape">
              <a:extLst>
                <a:ext uri="{FF2B5EF4-FFF2-40B4-BE49-F238E27FC236}">
                  <a16:creationId xmlns:a16="http://schemas.microsoft.com/office/drawing/2014/main" id="{3DE39A12-474B-49E5-A56E-126DFAC96890}"/>
                </a:ext>
              </a:extLst>
            </p:cNvPr>
            <p:cNvSpPr/>
            <p:nvPr/>
          </p:nvSpPr>
          <p:spPr>
            <a:xfrm>
              <a:off x="5648960" y="1419860"/>
              <a:ext cx="2452372" cy="14909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4103"/>
                  </a:lnTo>
                  <a:cubicBezTo>
                    <a:pt x="21600" y="1840"/>
                    <a:pt x="20481" y="0"/>
                    <a:pt x="19106" y="0"/>
                  </a:cubicBezTo>
                  <a:lnTo>
                    <a:pt x="0" y="0"/>
                  </a:lnTo>
                  <a:lnTo>
                    <a:pt x="0" y="21600"/>
                  </a:lnTo>
                  <a:lnTo>
                    <a:pt x="7853" y="21600"/>
                  </a:lnTo>
                  <a:lnTo>
                    <a:pt x="21600" y="21600"/>
                  </a:ln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9" name="Shape">
              <a:extLst>
                <a:ext uri="{FF2B5EF4-FFF2-40B4-BE49-F238E27FC236}">
                  <a16:creationId xmlns:a16="http://schemas.microsoft.com/office/drawing/2014/main" id="{554DC3DB-C50F-4657-BDE9-F88B65FE2960}"/>
                </a:ext>
              </a:extLst>
            </p:cNvPr>
            <p:cNvSpPr/>
            <p:nvPr/>
          </p:nvSpPr>
          <p:spPr>
            <a:xfrm>
              <a:off x="6614159" y="2981960"/>
              <a:ext cx="1490982" cy="24523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497" y="21600"/>
                  </a:lnTo>
                  <a:cubicBezTo>
                    <a:pt x="19760" y="21600"/>
                    <a:pt x="21600" y="20481"/>
                    <a:pt x="21600" y="19106"/>
                  </a:cubicBezTo>
                  <a:lnTo>
                    <a:pt x="21600" y="0"/>
                  </a:lnTo>
                  <a:lnTo>
                    <a:pt x="0" y="0"/>
                  </a:lnTo>
                  <a:lnTo>
                    <a:pt x="0" y="7853"/>
                  </a:lnTo>
                  <a:lnTo>
                    <a:pt x="0" y="21600"/>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10" name="Shape">
              <a:extLst>
                <a:ext uri="{FF2B5EF4-FFF2-40B4-BE49-F238E27FC236}">
                  <a16:creationId xmlns:a16="http://schemas.microsoft.com/office/drawing/2014/main" id="{12BC80A7-7228-4836-B58F-F1653B6FD4EF}"/>
                </a:ext>
              </a:extLst>
            </p:cNvPr>
            <p:cNvSpPr/>
            <p:nvPr/>
          </p:nvSpPr>
          <p:spPr>
            <a:xfrm>
              <a:off x="4086860" y="3947160"/>
              <a:ext cx="2452372" cy="14909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497"/>
                  </a:lnTo>
                  <a:cubicBezTo>
                    <a:pt x="0" y="19760"/>
                    <a:pt x="1119" y="21600"/>
                    <a:pt x="2494" y="21600"/>
                  </a:cubicBezTo>
                  <a:lnTo>
                    <a:pt x="21600" y="21600"/>
                  </a:lnTo>
                  <a:lnTo>
                    <a:pt x="21600" y="0"/>
                  </a:lnTo>
                  <a:lnTo>
                    <a:pt x="13747" y="0"/>
                  </a:lnTo>
                  <a:lnTo>
                    <a:pt x="0" y="0"/>
                  </a:ln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11" name="Square">
              <a:extLst>
                <a:ext uri="{FF2B5EF4-FFF2-40B4-BE49-F238E27FC236}">
                  <a16:creationId xmlns:a16="http://schemas.microsoft.com/office/drawing/2014/main" id="{9D858C3C-88F5-4D8D-825A-F6C335245337}"/>
                </a:ext>
              </a:extLst>
            </p:cNvPr>
            <p:cNvSpPr/>
            <p:nvPr/>
          </p:nvSpPr>
          <p:spPr>
            <a:xfrm>
              <a:off x="5648960" y="2981960"/>
              <a:ext cx="891539" cy="891543"/>
            </a:xfrm>
            <a:prstGeom prst="rect">
              <a:avLst/>
            </a:prstGeom>
            <a:solidFill>
              <a:sysClr val="windowText" lastClr="000000">
                <a:lumMod val="75000"/>
                <a:lumOff val="2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pic>
          <p:nvPicPr>
            <p:cNvPr id="12" name="Graphic 7" descr="Checklist outline">
              <a:extLst>
                <a:ext uri="{FF2B5EF4-FFF2-40B4-BE49-F238E27FC236}">
                  <a16:creationId xmlns:a16="http://schemas.microsoft.com/office/drawing/2014/main" id="{1ADAA14C-0542-488F-92CF-9D22D527E2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67604" y="4441223"/>
              <a:ext cx="911332" cy="911332"/>
            </a:xfrm>
            <a:prstGeom prst="rect">
              <a:avLst/>
            </a:prstGeom>
          </p:spPr>
        </p:pic>
        <p:pic>
          <p:nvPicPr>
            <p:cNvPr id="13" name="Graphic 8" descr="Handshake outline">
              <a:extLst>
                <a:ext uri="{FF2B5EF4-FFF2-40B4-BE49-F238E27FC236}">
                  <a16:creationId xmlns:a16="http://schemas.microsoft.com/office/drawing/2014/main" id="{15512B53-CB60-4152-A684-5513721C3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254549" y="4473115"/>
              <a:ext cx="961217" cy="961217"/>
            </a:xfrm>
            <a:prstGeom prst="rect">
              <a:avLst/>
            </a:prstGeom>
          </p:spPr>
        </p:pic>
        <p:pic>
          <p:nvPicPr>
            <p:cNvPr id="14" name="Graphic 9" descr="Postit Notes outline">
              <a:extLst>
                <a:ext uri="{FF2B5EF4-FFF2-40B4-BE49-F238E27FC236}">
                  <a16:creationId xmlns:a16="http://schemas.microsoft.com/office/drawing/2014/main" id="{6A1615DB-8D65-40BE-9B27-BFA1C83FB2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167604" y="1505445"/>
              <a:ext cx="815891" cy="815891"/>
            </a:xfrm>
            <a:prstGeom prst="rect">
              <a:avLst/>
            </a:prstGeom>
          </p:spPr>
        </p:pic>
        <p:pic>
          <p:nvPicPr>
            <p:cNvPr id="15" name="Graphic 10" descr="Target Audience outline">
              <a:extLst>
                <a:ext uri="{FF2B5EF4-FFF2-40B4-BE49-F238E27FC236}">
                  <a16:creationId xmlns:a16="http://schemas.microsoft.com/office/drawing/2014/main" id="{14257718-81F0-404D-89C9-22E454682F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254549" y="1416053"/>
              <a:ext cx="905283" cy="905283"/>
            </a:xfrm>
            <a:prstGeom prst="rect">
              <a:avLst/>
            </a:prstGeom>
          </p:spPr>
        </p:pic>
        <p:pic>
          <p:nvPicPr>
            <p:cNvPr id="16" name="Graphic 11" descr="Trophy with solid fill">
              <a:extLst>
                <a:ext uri="{FF2B5EF4-FFF2-40B4-BE49-F238E27FC236}">
                  <a16:creationId xmlns:a16="http://schemas.microsoft.com/office/drawing/2014/main" id="{D9000608-3727-44CA-B77D-7780B39FE9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671406" y="3004408"/>
              <a:ext cx="846646" cy="846646"/>
            </a:xfrm>
            <a:prstGeom prst="rect">
              <a:avLst/>
            </a:prstGeom>
          </p:spPr>
        </p:pic>
        <p:sp>
          <p:nvSpPr>
            <p:cNvPr id="17" name="TextBox 16">
              <a:extLst>
                <a:ext uri="{FF2B5EF4-FFF2-40B4-BE49-F238E27FC236}">
                  <a16:creationId xmlns:a16="http://schemas.microsoft.com/office/drawing/2014/main" id="{0EF6C307-64AB-45AB-8207-0F2D3F5E82BC}"/>
                </a:ext>
              </a:extLst>
            </p:cNvPr>
            <p:cNvSpPr txBox="1"/>
            <p:nvPr/>
          </p:nvSpPr>
          <p:spPr>
            <a:xfrm>
              <a:off x="5684930" y="2489234"/>
              <a:ext cx="41870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rPr>
                <a:t>01</a:t>
              </a:r>
            </a:p>
          </p:txBody>
        </p:sp>
        <p:sp>
          <p:nvSpPr>
            <p:cNvPr id="18" name="TextBox 17">
              <a:extLst>
                <a:ext uri="{FF2B5EF4-FFF2-40B4-BE49-F238E27FC236}">
                  <a16:creationId xmlns:a16="http://schemas.microsoft.com/office/drawing/2014/main" id="{BF5E6BD2-27D4-41FF-972E-0BB6EAB64BF7}"/>
                </a:ext>
              </a:extLst>
            </p:cNvPr>
            <p:cNvSpPr txBox="1"/>
            <p:nvPr/>
          </p:nvSpPr>
          <p:spPr>
            <a:xfrm>
              <a:off x="6665794" y="3011878"/>
              <a:ext cx="41870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85000"/>
                      <a:lumOff val="15000"/>
                    </a:prstClr>
                  </a:solidFill>
                  <a:effectLst/>
                  <a:uLnTx/>
                  <a:uFillTx/>
                  <a:latin typeface="Calibri" panose="020F0502020204030204"/>
                </a:rPr>
                <a:t>02</a:t>
              </a:r>
            </a:p>
          </p:txBody>
        </p:sp>
        <p:sp>
          <p:nvSpPr>
            <p:cNvPr id="19" name="TextBox 18">
              <a:extLst>
                <a:ext uri="{FF2B5EF4-FFF2-40B4-BE49-F238E27FC236}">
                  <a16:creationId xmlns:a16="http://schemas.microsoft.com/office/drawing/2014/main" id="{87755C3E-B14A-4940-BA75-3606461E0629}"/>
                </a:ext>
              </a:extLst>
            </p:cNvPr>
            <p:cNvSpPr txBox="1"/>
            <p:nvPr/>
          </p:nvSpPr>
          <p:spPr>
            <a:xfrm>
              <a:off x="6076220" y="3954090"/>
              <a:ext cx="41870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85000"/>
                      <a:lumOff val="15000"/>
                    </a:prstClr>
                  </a:solidFill>
                  <a:effectLst/>
                  <a:uLnTx/>
                  <a:uFillTx/>
                  <a:latin typeface="Calibri" panose="020F0502020204030204"/>
                </a:rPr>
                <a:t>03</a:t>
              </a:r>
            </a:p>
          </p:txBody>
        </p:sp>
        <p:sp>
          <p:nvSpPr>
            <p:cNvPr id="20" name="TextBox 19">
              <a:extLst>
                <a:ext uri="{FF2B5EF4-FFF2-40B4-BE49-F238E27FC236}">
                  <a16:creationId xmlns:a16="http://schemas.microsoft.com/office/drawing/2014/main" id="{CD3DCAF0-B61C-4749-BC82-B03A810237D4}"/>
                </a:ext>
              </a:extLst>
            </p:cNvPr>
            <p:cNvSpPr txBox="1"/>
            <p:nvPr/>
          </p:nvSpPr>
          <p:spPr>
            <a:xfrm>
              <a:off x="5103694" y="3458100"/>
              <a:ext cx="41870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lumMod val="85000"/>
                      <a:lumOff val="15000"/>
                    </a:prstClr>
                  </a:solidFill>
                  <a:effectLst/>
                  <a:uLnTx/>
                  <a:uFillTx/>
                  <a:latin typeface="Calibri" panose="020F0502020204030204"/>
                </a:rPr>
                <a:t>04</a:t>
              </a:r>
            </a:p>
          </p:txBody>
        </p:sp>
      </p:grpSp>
      <p:grpSp>
        <p:nvGrpSpPr>
          <p:cNvPr id="21" name="Group 20">
            <a:extLst>
              <a:ext uri="{FF2B5EF4-FFF2-40B4-BE49-F238E27FC236}">
                <a16:creationId xmlns:a16="http://schemas.microsoft.com/office/drawing/2014/main" id="{C25F5FFB-4923-4A24-A200-2A4543EC29FD}"/>
              </a:ext>
            </a:extLst>
          </p:cNvPr>
          <p:cNvGrpSpPr/>
          <p:nvPr/>
        </p:nvGrpSpPr>
        <p:grpSpPr>
          <a:xfrm>
            <a:off x="9087886" y="4141714"/>
            <a:ext cx="2926080" cy="2367370"/>
            <a:chOff x="8921977" y="4104164"/>
            <a:chExt cx="2926080" cy="2367370"/>
          </a:xfrm>
        </p:grpSpPr>
        <p:sp>
          <p:nvSpPr>
            <p:cNvPr id="22" name="TextBox 21">
              <a:extLst>
                <a:ext uri="{FF2B5EF4-FFF2-40B4-BE49-F238E27FC236}">
                  <a16:creationId xmlns:a16="http://schemas.microsoft.com/office/drawing/2014/main" id="{8BFB9403-3F2B-4BAE-8F73-854E852E5F14}"/>
                </a:ext>
              </a:extLst>
            </p:cNvPr>
            <p:cNvSpPr txBox="1"/>
            <p:nvPr/>
          </p:nvSpPr>
          <p:spPr>
            <a:xfrm>
              <a:off x="8921977" y="4104164"/>
              <a:ext cx="2926080" cy="430887"/>
            </a:xfrm>
            <a:prstGeom prst="rect">
              <a:avLst/>
            </a:prstGeom>
            <a:noFill/>
          </p:spPr>
          <p:txBody>
            <a:bodyPr wrap="square" lIns="0" rIns="0" rtlCol="0" anchor="b">
              <a:spAutoFit/>
            </a:bodyPr>
            <a:lstStyle/>
            <a:p>
              <a:pPr defTabSz="914400"/>
              <a:r>
                <a:rPr lang="en-US" sz="2200" b="1" noProof="1">
                  <a:solidFill>
                    <a:srgbClr val="F7931F">
                      <a:lumMod val="75000"/>
                    </a:srgbClr>
                  </a:solidFill>
                  <a:latin typeface="Calibri" panose="020F0502020204030204"/>
                </a:rPr>
                <a:t>02</a:t>
              </a:r>
              <a:r>
                <a:rPr lang="en-US" sz="2200" b="1" noProof="1">
                  <a:solidFill>
                    <a:prstClr val="black"/>
                  </a:solidFill>
                  <a:latin typeface="Calibri" panose="020F0502020204030204"/>
                </a:rPr>
                <a:t>  - </a:t>
              </a:r>
              <a:r>
                <a:rPr lang="en-US" sz="2200" b="1" noProof="1" smtClean="0">
                  <a:solidFill>
                    <a:prstClr val="black"/>
                  </a:solidFill>
                  <a:latin typeface="Calibri" panose="020F0502020204030204"/>
                </a:rPr>
                <a:t>Technology Gaps</a:t>
              </a:r>
              <a:endParaRPr lang="en-US" sz="2200" b="1" noProof="1">
                <a:solidFill>
                  <a:prstClr val="black"/>
                </a:solidFill>
                <a:latin typeface="Calibri" panose="020F0502020204030204"/>
              </a:endParaRPr>
            </a:p>
          </p:txBody>
        </p:sp>
        <p:sp>
          <p:nvSpPr>
            <p:cNvPr id="23" name="TextBox 22">
              <a:extLst>
                <a:ext uri="{FF2B5EF4-FFF2-40B4-BE49-F238E27FC236}">
                  <a16:creationId xmlns:a16="http://schemas.microsoft.com/office/drawing/2014/main" id="{2D5E276D-C9B4-46FE-9C56-5AB82C8FAE18}"/>
                </a:ext>
              </a:extLst>
            </p:cNvPr>
            <p:cNvSpPr txBox="1"/>
            <p:nvPr/>
          </p:nvSpPr>
          <p:spPr>
            <a:xfrm>
              <a:off x="8921977" y="4532542"/>
              <a:ext cx="2926080" cy="1938992"/>
            </a:xfrm>
            <a:prstGeom prst="rect">
              <a:avLst/>
            </a:prstGeom>
            <a:noFill/>
          </p:spPr>
          <p:txBody>
            <a:bodyPr wrap="square" lIns="0" rIns="0" rtlCol="0" anchor="t">
              <a:spAutoFit/>
            </a:bodyPr>
            <a:lstStyle/>
            <a:p>
              <a:pPr algn="just" defTabSz="914400"/>
              <a:r>
                <a:rPr lang="en-US" sz="1200" noProof="1" smtClean="0">
                  <a:solidFill>
                    <a:prstClr val="black">
                      <a:lumMod val="65000"/>
                      <a:lumOff val="35000"/>
                    </a:prstClr>
                  </a:solidFill>
                  <a:latin typeface="Calibri" panose="020F0502020204030204"/>
                </a:rPr>
                <a:t>Gaps:</a:t>
              </a:r>
            </a:p>
            <a:p>
              <a:pPr marL="171450" indent="-171450" algn="just" defTabSz="914400">
                <a:buFontTx/>
                <a:buChar char="-"/>
              </a:pPr>
              <a:r>
                <a:rPr lang="en-US" sz="1200" noProof="1" smtClean="0">
                  <a:solidFill>
                    <a:prstClr val="black">
                      <a:lumMod val="65000"/>
                      <a:lumOff val="35000"/>
                    </a:prstClr>
                  </a:solidFill>
                  <a:latin typeface="Calibri" panose="020F0502020204030204"/>
                </a:rPr>
                <a:t>Unrelated Frameworks </a:t>
              </a:r>
            </a:p>
            <a:p>
              <a:pPr marL="171450" indent="-171450" algn="just" defTabSz="914400">
                <a:buFontTx/>
                <a:buChar char="-"/>
              </a:pPr>
              <a:r>
                <a:rPr lang="en-US" sz="1200" noProof="1" smtClean="0">
                  <a:solidFill>
                    <a:prstClr val="black">
                      <a:lumMod val="65000"/>
                      <a:lumOff val="35000"/>
                    </a:prstClr>
                  </a:solidFill>
                  <a:latin typeface="Calibri" panose="020F0502020204030204"/>
                </a:rPr>
                <a:t>Diverse PMTs</a:t>
              </a:r>
            </a:p>
            <a:p>
              <a:pPr marL="171450" indent="-171450" algn="just" defTabSz="914400">
                <a:buFontTx/>
                <a:buChar char="-"/>
              </a:pPr>
              <a:r>
                <a:rPr lang="en-US" sz="1200" noProof="1" smtClean="0">
                  <a:solidFill>
                    <a:prstClr val="black">
                      <a:lumMod val="65000"/>
                      <a:lumOff val="35000"/>
                    </a:prstClr>
                  </a:solidFill>
                  <a:latin typeface="Calibri" panose="020F0502020204030204"/>
                </a:rPr>
                <a:t>Unavailability of data sets</a:t>
              </a:r>
            </a:p>
            <a:p>
              <a:pPr marL="171450" indent="-171450" algn="just" defTabSz="914400">
                <a:buFontTx/>
                <a:buChar char="-"/>
              </a:pPr>
              <a:r>
                <a:rPr lang="en-US" sz="1200" noProof="1" smtClean="0">
                  <a:solidFill>
                    <a:prstClr val="black">
                      <a:lumMod val="65000"/>
                      <a:lumOff val="35000"/>
                    </a:prstClr>
                  </a:solidFill>
                  <a:latin typeface="Calibri" panose="020F0502020204030204"/>
                </a:rPr>
                <a:t>New techs not considered</a:t>
              </a:r>
            </a:p>
            <a:p>
              <a:pPr algn="just" defTabSz="914400"/>
              <a:r>
                <a:rPr lang="en-US" sz="1200" noProof="1" smtClean="0">
                  <a:solidFill>
                    <a:prstClr val="black">
                      <a:lumMod val="65000"/>
                      <a:lumOff val="35000"/>
                    </a:prstClr>
                  </a:solidFill>
                  <a:latin typeface="Calibri" panose="020F0502020204030204"/>
                </a:rPr>
                <a:t>Assets:</a:t>
              </a:r>
            </a:p>
            <a:p>
              <a:pPr marL="171450" indent="-171450" algn="just" defTabSz="914400">
                <a:buFontTx/>
                <a:buChar char="-"/>
              </a:pPr>
              <a:r>
                <a:rPr lang="en-US" sz="1200" noProof="1" smtClean="0">
                  <a:solidFill>
                    <a:prstClr val="black">
                      <a:lumMod val="65000"/>
                      <a:lumOff val="35000"/>
                    </a:prstClr>
                  </a:solidFill>
                  <a:latin typeface="Calibri" panose="020F0502020204030204"/>
                </a:rPr>
                <a:t>Integrated Frameworks using MQTT</a:t>
              </a:r>
            </a:p>
            <a:p>
              <a:pPr marL="171450" indent="-171450" algn="just" defTabSz="914400">
                <a:buFontTx/>
                <a:buChar char="-"/>
              </a:pPr>
              <a:r>
                <a:rPr lang="en-US" sz="1200" noProof="1" smtClean="0">
                  <a:solidFill>
                    <a:prstClr val="black">
                      <a:lumMod val="65000"/>
                      <a:lumOff val="35000"/>
                    </a:prstClr>
                  </a:solidFill>
                  <a:latin typeface="Calibri" panose="020F0502020204030204"/>
                </a:rPr>
                <a:t>New Solutions like Voice enabled, AI </a:t>
              </a:r>
            </a:p>
            <a:p>
              <a:pPr marL="171450" indent="-171450" algn="just" defTabSz="914400">
                <a:buFontTx/>
                <a:buChar char="-"/>
              </a:pPr>
              <a:r>
                <a:rPr lang="en-US" sz="1200" noProof="1" smtClean="0">
                  <a:solidFill>
                    <a:prstClr val="black">
                      <a:lumMod val="65000"/>
                      <a:lumOff val="35000"/>
                    </a:prstClr>
                  </a:solidFill>
                  <a:latin typeface="Calibri" panose="020F0502020204030204"/>
                </a:rPr>
                <a:t>Simulation frameworks</a:t>
              </a:r>
            </a:p>
            <a:p>
              <a:pPr algn="just" defTabSz="914400"/>
              <a:endParaRPr lang="en-US" sz="1200" noProof="1">
                <a:solidFill>
                  <a:prstClr val="black">
                    <a:lumMod val="65000"/>
                    <a:lumOff val="35000"/>
                  </a:prstClr>
                </a:solidFill>
                <a:latin typeface="Calibri" panose="020F0502020204030204"/>
              </a:endParaRPr>
            </a:p>
          </p:txBody>
        </p:sp>
      </p:grpSp>
      <p:grpSp>
        <p:nvGrpSpPr>
          <p:cNvPr id="24" name="Group 23">
            <a:extLst>
              <a:ext uri="{FF2B5EF4-FFF2-40B4-BE49-F238E27FC236}">
                <a16:creationId xmlns:a16="http://schemas.microsoft.com/office/drawing/2014/main" id="{2F867CDF-F5E1-4500-8ACB-751F353F77C4}"/>
              </a:ext>
            </a:extLst>
          </p:cNvPr>
          <p:cNvGrpSpPr/>
          <p:nvPr/>
        </p:nvGrpSpPr>
        <p:grpSpPr>
          <a:xfrm>
            <a:off x="986555" y="4141714"/>
            <a:ext cx="2926080" cy="1813373"/>
            <a:chOff x="332936" y="4683116"/>
            <a:chExt cx="2926080" cy="1813373"/>
          </a:xfrm>
        </p:grpSpPr>
        <p:sp>
          <p:nvSpPr>
            <p:cNvPr id="25" name="TextBox 24">
              <a:extLst>
                <a:ext uri="{FF2B5EF4-FFF2-40B4-BE49-F238E27FC236}">
                  <a16:creationId xmlns:a16="http://schemas.microsoft.com/office/drawing/2014/main" id="{8954E154-97F4-432F-89B7-FEF5ED657AE5}"/>
                </a:ext>
              </a:extLst>
            </p:cNvPr>
            <p:cNvSpPr txBox="1"/>
            <p:nvPr/>
          </p:nvSpPr>
          <p:spPr>
            <a:xfrm>
              <a:off x="332936" y="4683116"/>
              <a:ext cx="2926080" cy="430887"/>
            </a:xfrm>
            <a:prstGeom prst="rect">
              <a:avLst/>
            </a:prstGeom>
            <a:noFill/>
          </p:spPr>
          <p:txBody>
            <a:bodyPr wrap="square" lIns="0" rIns="0" rtlCol="0" anchor="b">
              <a:spAutoFit/>
            </a:bodyPr>
            <a:lstStyle/>
            <a:p>
              <a:pPr algn="r" defTabSz="914400"/>
              <a:r>
                <a:rPr lang="en-US" sz="2200" b="1" noProof="1" smtClean="0">
                  <a:solidFill>
                    <a:prstClr val="black"/>
                  </a:solidFill>
                  <a:latin typeface="Calibri" panose="020F0502020204030204"/>
                </a:rPr>
                <a:t>Skill Gaps-  </a:t>
              </a:r>
              <a:r>
                <a:rPr lang="en-US" sz="2200" b="1" noProof="1">
                  <a:solidFill>
                    <a:srgbClr val="A2B969">
                      <a:lumMod val="75000"/>
                    </a:srgbClr>
                  </a:solidFill>
                  <a:latin typeface="Calibri" panose="020F0502020204030204"/>
                </a:rPr>
                <a:t>03</a:t>
              </a:r>
            </a:p>
          </p:txBody>
        </p:sp>
        <p:sp>
          <p:nvSpPr>
            <p:cNvPr id="26" name="TextBox 25">
              <a:extLst>
                <a:ext uri="{FF2B5EF4-FFF2-40B4-BE49-F238E27FC236}">
                  <a16:creationId xmlns:a16="http://schemas.microsoft.com/office/drawing/2014/main" id="{226DC187-8BAA-418C-AEA2-6D522E3987B4}"/>
                </a:ext>
              </a:extLst>
            </p:cNvPr>
            <p:cNvSpPr txBox="1"/>
            <p:nvPr/>
          </p:nvSpPr>
          <p:spPr>
            <a:xfrm>
              <a:off x="332936" y="5111494"/>
              <a:ext cx="2926080" cy="1384995"/>
            </a:xfrm>
            <a:prstGeom prst="rect">
              <a:avLst/>
            </a:prstGeom>
            <a:noFill/>
          </p:spPr>
          <p:txBody>
            <a:bodyPr wrap="square" lIns="0" rIns="0" rtlCol="0" anchor="t">
              <a:spAutoFit/>
            </a:bodyPr>
            <a:lstStyle/>
            <a:p>
              <a:pPr algn="just" defTabSz="914400"/>
              <a:r>
                <a:rPr lang="en-US" sz="1200" noProof="1" smtClean="0">
                  <a:solidFill>
                    <a:prstClr val="black">
                      <a:lumMod val="65000"/>
                      <a:lumOff val="35000"/>
                    </a:prstClr>
                  </a:solidFill>
                  <a:latin typeface="Calibri" panose="020F0502020204030204"/>
                </a:rPr>
                <a:t>Gaps:</a:t>
              </a:r>
            </a:p>
            <a:p>
              <a:pPr marL="171450" indent="-171450" algn="just" defTabSz="914400">
                <a:buFontTx/>
                <a:buChar char="-"/>
              </a:pPr>
              <a:r>
                <a:rPr lang="en-US" sz="1200" noProof="1" smtClean="0">
                  <a:solidFill>
                    <a:prstClr val="black">
                      <a:lumMod val="65000"/>
                      <a:lumOff val="35000"/>
                    </a:prstClr>
                  </a:solidFill>
                  <a:latin typeface="Calibri" panose="020F0502020204030204"/>
                </a:rPr>
                <a:t>Lack of skills &amp; Motivation</a:t>
              </a:r>
            </a:p>
            <a:p>
              <a:pPr marL="171450" indent="-171450" algn="just" defTabSz="914400">
                <a:buFontTx/>
                <a:buChar char="-"/>
              </a:pPr>
              <a:endParaRPr lang="en-US" sz="1200" noProof="1">
                <a:solidFill>
                  <a:prstClr val="black">
                    <a:lumMod val="65000"/>
                    <a:lumOff val="35000"/>
                  </a:prstClr>
                </a:solidFill>
                <a:latin typeface="Calibri" panose="020F0502020204030204"/>
              </a:endParaRPr>
            </a:p>
            <a:p>
              <a:pPr algn="just" defTabSz="914400"/>
              <a:r>
                <a:rPr lang="en-US" sz="1200" noProof="1" smtClean="0">
                  <a:solidFill>
                    <a:prstClr val="black">
                      <a:lumMod val="65000"/>
                      <a:lumOff val="35000"/>
                    </a:prstClr>
                  </a:solidFill>
                  <a:latin typeface="Calibri" panose="020F0502020204030204"/>
                </a:rPr>
                <a:t>Proposed Approach:</a:t>
              </a:r>
            </a:p>
            <a:p>
              <a:pPr marL="171450" indent="-171450" algn="just" defTabSz="914400">
                <a:buFontTx/>
                <a:buChar char="-"/>
              </a:pPr>
              <a:r>
                <a:rPr lang="en-US" sz="1200" noProof="1" smtClean="0">
                  <a:solidFill>
                    <a:prstClr val="black">
                      <a:lumMod val="65000"/>
                      <a:lumOff val="35000"/>
                    </a:prstClr>
                  </a:solidFill>
                  <a:latin typeface="Calibri" panose="020F0502020204030204"/>
                </a:rPr>
                <a:t>Upskill Team in IoT &amp; AI</a:t>
              </a:r>
            </a:p>
            <a:p>
              <a:pPr marL="171450" indent="-171450" algn="just" defTabSz="914400">
                <a:buFontTx/>
                <a:buChar char="-"/>
              </a:pPr>
              <a:r>
                <a:rPr lang="en-US" sz="1200" noProof="1" smtClean="0">
                  <a:solidFill>
                    <a:prstClr val="black">
                      <a:lumMod val="65000"/>
                      <a:lumOff val="35000"/>
                    </a:prstClr>
                  </a:solidFill>
                  <a:latin typeface="Calibri" panose="020F0502020204030204"/>
                </a:rPr>
                <a:t>Info-exchange rounds with BSH, TT, IOC</a:t>
              </a:r>
            </a:p>
            <a:p>
              <a:pPr marL="171450" indent="-171450" algn="just" defTabSz="914400">
                <a:buFontTx/>
                <a:buChar char="-"/>
              </a:pPr>
              <a:endParaRPr lang="en-US" sz="1200" noProof="1" smtClean="0">
                <a:solidFill>
                  <a:prstClr val="black">
                    <a:lumMod val="65000"/>
                    <a:lumOff val="35000"/>
                  </a:prstClr>
                </a:solidFill>
                <a:latin typeface="Calibri" panose="020F0502020204030204"/>
              </a:endParaRPr>
            </a:p>
          </p:txBody>
        </p:sp>
      </p:grpSp>
      <p:grpSp>
        <p:nvGrpSpPr>
          <p:cNvPr id="27" name="Group 26">
            <a:extLst>
              <a:ext uri="{FF2B5EF4-FFF2-40B4-BE49-F238E27FC236}">
                <a16:creationId xmlns:a16="http://schemas.microsoft.com/office/drawing/2014/main" id="{6CE6A0BC-F577-451C-B55D-CB281937D966}"/>
              </a:ext>
            </a:extLst>
          </p:cNvPr>
          <p:cNvGrpSpPr/>
          <p:nvPr/>
        </p:nvGrpSpPr>
        <p:grpSpPr>
          <a:xfrm>
            <a:off x="9087886" y="1466295"/>
            <a:ext cx="2926080" cy="2588869"/>
            <a:chOff x="8921977" y="1497503"/>
            <a:chExt cx="2926080" cy="2588869"/>
          </a:xfrm>
        </p:grpSpPr>
        <p:sp>
          <p:nvSpPr>
            <p:cNvPr id="28" name="TextBox 27">
              <a:extLst>
                <a:ext uri="{FF2B5EF4-FFF2-40B4-BE49-F238E27FC236}">
                  <a16:creationId xmlns:a16="http://schemas.microsoft.com/office/drawing/2014/main" id="{5F210E72-A474-4CBF-9784-D2665CDA5A11}"/>
                </a:ext>
              </a:extLst>
            </p:cNvPr>
            <p:cNvSpPr txBox="1"/>
            <p:nvPr/>
          </p:nvSpPr>
          <p:spPr>
            <a:xfrm>
              <a:off x="8921977" y="1497503"/>
              <a:ext cx="2926080" cy="430887"/>
            </a:xfrm>
            <a:prstGeom prst="rect">
              <a:avLst/>
            </a:prstGeom>
            <a:noFill/>
          </p:spPr>
          <p:txBody>
            <a:bodyPr wrap="square" lIns="0" rIns="0" rtlCol="0" anchor="b">
              <a:spAutoFit/>
            </a:bodyPr>
            <a:lstStyle/>
            <a:p>
              <a:pPr defTabSz="914400"/>
              <a:r>
                <a:rPr lang="en-US" sz="2200" b="1" noProof="1">
                  <a:solidFill>
                    <a:srgbClr val="C13018"/>
                  </a:solidFill>
                  <a:latin typeface="Calibri" panose="020F0502020204030204"/>
                </a:rPr>
                <a:t>01</a:t>
              </a:r>
              <a:r>
                <a:rPr lang="en-US" sz="2200" b="1" noProof="1">
                  <a:solidFill>
                    <a:prstClr val="black"/>
                  </a:solidFill>
                  <a:latin typeface="Calibri" panose="020F0502020204030204"/>
                </a:rPr>
                <a:t>  - </a:t>
              </a:r>
              <a:r>
                <a:rPr lang="en-US" sz="2200" b="1" noProof="1" smtClean="0">
                  <a:solidFill>
                    <a:prstClr val="black"/>
                  </a:solidFill>
                  <a:latin typeface="Calibri" panose="020F0502020204030204"/>
                </a:rPr>
                <a:t>Process Gaps</a:t>
              </a:r>
              <a:endParaRPr lang="en-US" sz="2200" b="1" noProof="1">
                <a:solidFill>
                  <a:prstClr val="black"/>
                </a:solidFill>
                <a:latin typeface="Calibri" panose="020F0502020204030204"/>
              </a:endParaRPr>
            </a:p>
          </p:txBody>
        </p:sp>
        <p:sp>
          <p:nvSpPr>
            <p:cNvPr id="29" name="TextBox 28">
              <a:extLst>
                <a:ext uri="{FF2B5EF4-FFF2-40B4-BE49-F238E27FC236}">
                  <a16:creationId xmlns:a16="http://schemas.microsoft.com/office/drawing/2014/main" id="{633A207D-A0C4-4085-837D-F0589584594E}"/>
                </a:ext>
              </a:extLst>
            </p:cNvPr>
            <p:cNvSpPr txBox="1"/>
            <p:nvPr/>
          </p:nvSpPr>
          <p:spPr>
            <a:xfrm>
              <a:off x="8921977" y="1962714"/>
              <a:ext cx="2926080" cy="2123658"/>
            </a:xfrm>
            <a:prstGeom prst="rect">
              <a:avLst/>
            </a:prstGeom>
            <a:noFill/>
          </p:spPr>
          <p:txBody>
            <a:bodyPr wrap="square" lIns="0" rIns="0" rtlCol="0" anchor="t">
              <a:spAutoFit/>
            </a:bodyPr>
            <a:lstStyle/>
            <a:p>
              <a:pPr algn="just" defTabSz="914400"/>
              <a:r>
                <a:rPr lang="en-US" sz="1200" noProof="1" smtClean="0">
                  <a:solidFill>
                    <a:prstClr val="black">
                      <a:lumMod val="65000"/>
                      <a:lumOff val="35000"/>
                    </a:prstClr>
                  </a:solidFill>
                  <a:latin typeface="Calibri" panose="020F0502020204030204"/>
                </a:rPr>
                <a:t>Gaps:</a:t>
              </a:r>
            </a:p>
            <a:p>
              <a:pPr marL="171450" indent="-171450" algn="just" defTabSz="914400">
                <a:buFontTx/>
                <a:buChar char="-"/>
              </a:pPr>
              <a:r>
                <a:rPr lang="en-US" sz="1200" noProof="1" smtClean="0">
                  <a:solidFill>
                    <a:prstClr val="black">
                      <a:lumMod val="65000"/>
                      <a:lumOff val="35000"/>
                    </a:prstClr>
                  </a:solidFill>
                  <a:latin typeface="Calibri" panose="020F0502020204030204"/>
                </a:rPr>
                <a:t>Limited CICTCD in Silos.</a:t>
              </a:r>
            </a:p>
            <a:p>
              <a:pPr marL="171450" indent="-171450" algn="just" defTabSz="914400">
                <a:buFontTx/>
                <a:buChar char="-"/>
              </a:pPr>
              <a:r>
                <a:rPr lang="en-US" sz="1200" noProof="1" smtClean="0">
                  <a:solidFill>
                    <a:prstClr val="black">
                      <a:lumMod val="65000"/>
                      <a:lumOff val="35000"/>
                    </a:prstClr>
                  </a:solidFill>
                  <a:latin typeface="Calibri" panose="020F0502020204030204"/>
                </a:rPr>
                <a:t>Long waiting time</a:t>
              </a:r>
            </a:p>
            <a:p>
              <a:pPr marL="171450" indent="-171450" algn="just" defTabSz="914400">
                <a:buFontTx/>
                <a:buChar char="-"/>
              </a:pPr>
              <a:r>
                <a:rPr lang="en-US" sz="1200" noProof="1" smtClean="0">
                  <a:solidFill>
                    <a:prstClr val="black">
                      <a:lumMod val="65000"/>
                      <a:lumOff val="35000"/>
                    </a:prstClr>
                  </a:solidFill>
                  <a:latin typeface="Calibri" panose="020F0502020204030204"/>
                </a:rPr>
                <a:t>No reference Architecture</a:t>
              </a:r>
            </a:p>
            <a:p>
              <a:pPr algn="just" defTabSz="914400"/>
              <a:endParaRPr lang="en-US" sz="1200" noProof="1">
                <a:solidFill>
                  <a:prstClr val="black">
                    <a:lumMod val="65000"/>
                    <a:lumOff val="35000"/>
                  </a:prstClr>
                </a:solidFill>
                <a:latin typeface="Calibri" panose="020F0502020204030204"/>
              </a:endParaRPr>
            </a:p>
            <a:p>
              <a:pPr algn="just" defTabSz="914400"/>
              <a:r>
                <a:rPr lang="en-US" sz="1200" noProof="1" smtClean="0">
                  <a:solidFill>
                    <a:prstClr val="black">
                      <a:lumMod val="65000"/>
                      <a:lumOff val="35000"/>
                    </a:prstClr>
                  </a:solidFill>
                  <a:latin typeface="Calibri" panose="020F0502020204030204"/>
                </a:rPr>
                <a:t>Proposed Solutions:</a:t>
              </a:r>
            </a:p>
            <a:p>
              <a:pPr marL="171450" lvl="0" indent="-171450" defTabSz="914400">
                <a:buFontTx/>
                <a:buChar char="-"/>
                <a:defRPr/>
              </a:pPr>
              <a:r>
                <a:rPr lang="en-US" sz="1200" kern="0" noProof="1">
                  <a:solidFill>
                    <a:prstClr val="black">
                      <a:lumMod val="65000"/>
                      <a:lumOff val="35000"/>
                    </a:prstClr>
                  </a:solidFill>
                </a:rPr>
                <a:t>Maturity Model for CICTCD</a:t>
              </a:r>
            </a:p>
            <a:p>
              <a:pPr marL="171450" lvl="0" indent="-171450" defTabSz="914400">
                <a:buFontTx/>
                <a:buChar char="-"/>
                <a:defRPr/>
              </a:pPr>
              <a:r>
                <a:rPr lang="en-US" sz="1200" kern="0" noProof="1">
                  <a:solidFill>
                    <a:prstClr val="black">
                      <a:lumMod val="65000"/>
                      <a:lumOff val="35000"/>
                    </a:prstClr>
                  </a:solidFill>
                </a:rPr>
                <a:t>Fast feedback process</a:t>
              </a:r>
            </a:p>
            <a:p>
              <a:pPr marL="171450" lvl="0" indent="-171450" defTabSz="914400">
                <a:buFontTx/>
                <a:buChar char="-"/>
                <a:defRPr/>
              </a:pPr>
              <a:r>
                <a:rPr lang="en-US" sz="1200" kern="0" noProof="1" smtClean="0">
                  <a:solidFill>
                    <a:prstClr val="black">
                      <a:lumMod val="65000"/>
                      <a:lumOff val="35000"/>
                    </a:prstClr>
                  </a:solidFill>
                </a:rPr>
                <a:t>Loosly coupled Architecture</a:t>
              </a:r>
              <a:endParaRPr lang="en-US" sz="1200" kern="0" noProof="1">
                <a:solidFill>
                  <a:prstClr val="black">
                    <a:lumMod val="65000"/>
                    <a:lumOff val="35000"/>
                  </a:prstClr>
                </a:solidFill>
              </a:endParaRPr>
            </a:p>
            <a:p>
              <a:pPr algn="just" defTabSz="914400"/>
              <a:endParaRPr lang="en-US" sz="1200" noProof="1" smtClean="0">
                <a:solidFill>
                  <a:prstClr val="black">
                    <a:lumMod val="65000"/>
                    <a:lumOff val="35000"/>
                  </a:prstClr>
                </a:solidFill>
                <a:latin typeface="Calibri" panose="020F0502020204030204"/>
              </a:endParaRPr>
            </a:p>
            <a:p>
              <a:pPr algn="just" defTabSz="914400"/>
              <a:r>
                <a:rPr lang="en-US" sz="1200" noProof="1">
                  <a:solidFill>
                    <a:prstClr val="black">
                      <a:lumMod val="65000"/>
                      <a:lumOff val="35000"/>
                    </a:prstClr>
                  </a:solidFill>
                  <a:latin typeface="Calibri" panose="020F0502020204030204"/>
                </a:rPr>
                <a:t>	</a:t>
              </a:r>
              <a:endParaRPr lang="en-US" sz="1200" noProof="1" smtClean="0">
                <a:solidFill>
                  <a:prstClr val="black">
                    <a:lumMod val="65000"/>
                    <a:lumOff val="35000"/>
                  </a:prstClr>
                </a:solidFill>
                <a:latin typeface="Calibri" panose="020F0502020204030204"/>
              </a:endParaRPr>
            </a:p>
          </p:txBody>
        </p:sp>
      </p:grpSp>
      <p:grpSp>
        <p:nvGrpSpPr>
          <p:cNvPr id="30" name="Group 29">
            <a:extLst>
              <a:ext uri="{FF2B5EF4-FFF2-40B4-BE49-F238E27FC236}">
                <a16:creationId xmlns:a16="http://schemas.microsoft.com/office/drawing/2014/main" id="{8CEBC56F-1396-4C26-879D-D94693AD8561}"/>
              </a:ext>
            </a:extLst>
          </p:cNvPr>
          <p:cNvGrpSpPr/>
          <p:nvPr/>
        </p:nvGrpSpPr>
        <p:grpSpPr>
          <a:xfrm>
            <a:off x="1280159" y="2009186"/>
            <a:ext cx="2679295" cy="1998039"/>
            <a:chOff x="332936" y="2658543"/>
            <a:chExt cx="2978122" cy="1998039"/>
          </a:xfrm>
        </p:grpSpPr>
        <p:sp>
          <p:nvSpPr>
            <p:cNvPr id="31" name="TextBox 30">
              <a:extLst>
                <a:ext uri="{FF2B5EF4-FFF2-40B4-BE49-F238E27FC236}">
                  <a16:creationId xmlns:a16="http://schemas.microsoft.com/office/drawing/2014/main" id="{72A742A1-1545-49C4-AEB3-E3C43E19F149}"/>
                </a:ext>
              </a:extLst>
            </p:cNvPr>
            <p:cNvSpPr txBox="1"/>
            <p:nvPr/>
          </p:nvSpPr>
          <p:spPr>
            <a:xfrm>
              <a:off x="384978" y="2658543"/>
              <a:ext cx="2926080" cy="430887"/>
            </a:xfrm>
            <a:prstGeom prst="rect">
              <a:avLst/>
            </a:prstGeom>
            <a:noFill/>
          </p:spPr>
          <p:txBody>
            <a:bodyPr wrap="square" lIns="0" rIns="0" rtlCol="0" anchor="b">
              <a:spAutoFit/>
            </a:bodyPr>
            <a:lstStyle/>
            <a:p>
              <a:pPr algn="r" defTabSz="914400"/>
              <a:r>
                <a:rPr lang="en-US" sz="2200" b="1" noProof="1" smtClean="0">
                  <a:solidFill>
                    <a:prstClr val="black"/>
                  </a:solidFill>
                  <a:latin typeface="Calibri" panose="020F0502020204030204"/>
                </a:rPr>
                <a:t>Culture Gaps-  </a:t>
              </a:r>
              <a:r>
                <a:rPr lang="en-US" sz="2200" b="1" noProof="1">
                  <a:solidFill>
                    <a:srgbClr val="4CC1EF">
                      <a:lumMod val="75000"/>
                    </a:srgbClr>
                  </a:solidFill>
                  <a:latin typeface="Calibri" panose="020F0502020204030204"/>
                </a:rPr>
                <a:t>04</a:t>
              </a:r>
            </a:p>
          </p:txBody>
        </p:sp>
        <p:sp>
          <p:nvSpPr>
            <p:cNvPr id="32" name="TextBox 31">
              <a:extLst>
                <a:ext uri="{FF2B5EF4-FFF2-40B4-BE49-F238E27FC236}">
                  <a16:creationId xmlns:a16="http://schemas.microsoft.com/office/drawing/2014/main" id="{FBBE6A2C-E4BC-4BE8-8E6C-9CA47F0B380C}"/>
                </a:ext>
              </a:extLst>
            </p:cNvPr>
            <p:cNvSpPr txBox="1"/>
            <p:nvPr/>
          </p:nvSpPr>
          <p:spPr>
            <a:xfrm>
              <a:off x="332936" y="3086922"/>
              <a:ext cx="2926080" cy="1569660"/>
            </a:xfrm>
            <a:prstGeom prst="rect">
              <a:avLst/>
            </a:prstGeom>
            <a:noFill/>
          </p:spPr>
          <p:txBody>
            <a:bodyPr wrap="square" lIns="0" rIns="0" rtlCol="0" anchor="t">
              <a:spAutoFit/>
            </a:bodyPr>
            <a:lstStyle/>
            <a:p>
              <a:pPr algn="just" defTabSz="914400"/>
              <a:r>
                <a:rPr lang="en-US" sz="1200" noProof="1" smtClean="0">
                  <a:solidFill>
                    <a:prstClr val="black">
                      <a:lumMod val="65000"/>
                      <a:lumOff val="35000"/>
                    </a:prstClr>
                  </a:solidFill>
                  <a:latin typeface="Calibri" panose="020F0502020204030204"/>
                </a:rPr>
                <a:t>Gaps:</a:t>
              </a:r>
            </a:p>
            <a:p>
              <a:pPr marL="171450" indent="-171450" algn="just" defTabSz="914400">
                <a:buFontTx/>
                <a:buChar char="-"/>
              </a:pPr>
              <a:r>
                <a:rPr lang="en-US" sz="1200" noProof="1" smtClean="0">
                  <a:solidFill>
                    <a:prstClr val="black">
                      <a:lumMod val="65000"/>
                      <a:lumOff val="35000"/>
                    </a:prstClr>
                  </a:solidFill>
                  <a:latin typeface="Calibri" panose="020F0502020204030204"/>
                </a:rPr>
                <a:t>Very little focus on Testing</a:t>
              </a:r>
            </a:p>
            <a:p>
              <a:pPr marL="171450" indent="-171450" algn="just" defTabSz="914400">
                <a:buFontTx/>
                <a:buChar char="-"/>
              </a:pPr>
              <a:r>
                <a:rPr lang="en-US" sz="1200" noProof="1" smtClean="0">
                  <a:solidFill>
                    <a:prstClr val="black">
                      <a:lumMod val="65000"/>
                      <a:lumOff val="35000"/>
                    </a:prstClr>
                  </a:solidFill>
                  <a:latin typeface="Calibri" panose="020F0502020204030204"/>
                </a:rPr>
                <a:t>Start Control was missing</a:t>
              </a:r>
            </a:p>
            <a:p>
              <a:pPr marL="171450" indent="-171450" algn="just" defTabSz="914400">
                <a:buFontTx/>
                <a:buChar char="-"/>
              </a:pPr>
              <a:r>
                <a:rPr lang="en-US" sz="1200" noProof="1" smtClean="0">
                  <a:solidFill>
                    <a:prstClr val="black">
                      <a:lumMod val="65000"/>
                      <a:lumOff val="35000"/>
                    </a:prstClr>
                  </a:solidFill>
                  <a:latin typeface="Calibri" panose="020F0502020204030204"/>
                </a:rPr>
                <a:t>Too many silos</a:t>
              </a:r>
            </a:p>
            <a:p>
              <a:pPr algn="just" defTabSz="914400"/>
              <a:endParaRPr lang="en-US" sz="1200" noProof="1">
                <a:solidFill>
                  <a:prstClr val="black">
                    <a:lumMod val="65000"/>
                    <a:lumOff val="35000"/>
                  </a:prstClr>
                </a:solidFill>
                <a:latin typeface="Calibri" panose="020F0502020204030204"/>
              </a:endParaRPr>
            </a:p>
            <a:p>
              <a:pPr algn="just" defTabSz="914400"/>
              <a:r>
                <a:rPr lang="en-US" sz="1200" noProof="1" smtClean="0">
                  <a:solidFill>
                    <a:prstClr val="black">
                      <a:lumMod val="65000"/>
                      <a:lumOff val="35000"/>
                    </a:prstClr>
                  </a:solidFill>
                  <a:latin typeface="Calibri" panose="020F0502020204030204"/>
                </a:rPr>
                <a:t>Proposed way:</a:t>
              </a:r>
            </a:p>
            <a:p>
              <a:pPr marL="171450" indent="-171450" algn="just" defTabSz="914400">
                <a:buFontTx/>
                <a:buChar char="-"/>
              </a:pPr>
              <a:r>
                <a:rPr lang="en-US" sz="1200" noProof="1" smtClean="0">
                  <a:solidFill>
                    <a:prstClr val="black">
                      <a:lumMod val="65000"/>
                      <a:lumOff val="35000"/>
                    </a:prstClr>
                  </a:solidFill>
                  <a:latin typeface="Calibri" panose="020F0502020204030204"/>
                </a:rPr>
                <a:t>Break the Silo. </a:t>
              </a:r>
            </a:p>
            <a:p>
              <a:pPr marL="171450" indent="-171450" algn="just" defTabSz="914400">
                <a:buFontTx/>
                <a:buChar char="-"/>
              </a:pPr>
              <a:r>
                <a:rPr lang="en-US" sz="1200" noProof="1" smtClean="0">
                  <a:solidFill>
                    <a:prstClr val="black">
                      <a:lumMod val="65000"/>
                      <a:lumOff val="35000"/>
                    </a:prstClr>
                  </a:solidFill>
                  <a:latin typeface="Calibri" panose="020F0502020204030204"/>
                </a:rPr>
                <a:t>Agile Teams </a:t>
              </a:r>
              <a:endParaRPr lang="en-US" sz="1200" noProof="1">
                <a:solidFill>
                  <a:prstClr val="black">
                    <a:lumMod val="65000"/>
                    <a:lumOff val="35000"/>
                  </a:prstClr>
                </a:solidFill>
                <a:latin typeface="Calibri" panose="020F0502020204030204"/>
              </a:endParaRPr>
            </a:p>
          </p:txBody>
        </p:sp>
      </p:grpSp>
    </p:spTree>
    <p:extLst>
      <p:ext uri="{BB962C8B-B14F-4D97-AF65-F5344CB8AC3E}">
        <p14:creationId xmlns:p14="http://schemas.microsoft.com/office/powerpoint/2010/main" val="17877551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3624" y="73152"/>
            <a:ext cx="10506456" cy="523220"/>
          </a:xfrm>
          <a:prstGeom prst="rect">
            <a:avLst/>
          </a:prstGeom>
          <a:noFill/>
        </p:spPr>
        <p:txBody>
          <a:bodyPr wrap="square" rtlCol="0">
            <a:spAutoFit/>
          </a:bodyPr>
          <a:lstStyle/>
          <a:p>
            <a:pPr algn="ctr"/>
            <a:r>
              <a:rPr lang="en-GB" sz="2800" b="1" dirty="0" smtClean="0"/>
              <a:t>Problem Statement</a:t>
            </a:r>
            <a:endParaRPr lang="en-GB" sz="2800" b="1" dirty="0"/>
          </a:p>
        </p:txBody>
      </p:sp>
      <p:pic>
        <p:nvPicPr>
          <p:cNvPr id="3" name="Picture 2"/>
          <p:cNvPicPr/>
          <p:nvPr/>
        </p:nvPicPr>
        <p:blipFill>
          <a:blip r:embed="rId2"/>
          <a:stretch>
            <a:fillRect/>
          </a:stretch>
        </p:blipFill>
        <p:spPr>
          <a:xfrm>
            <a:off x="3060700" y="883412"/>
            <a:ext cx="5430520" cy="2037080"/>
          </a:xfrm>
          <a:prstGeom prst="rect">
            <a:avLst/>
          </a:prstGeom>
        </p:spPr>
      </p:pic>
      <p:sp>
        <p:nvSpPr>
          <p:cNvPr id="5" name="TextBox 4"/>
          <p:cNvSpPr txBox="1"/>
          <p:nvPr/>
        </p:nvSpPr>
        <p:spPr>
          <a:xfrm>
            <a:off x="1563624" y="3282696"/>
            <a:ext cx="10387584" cy="3139321"/>
          </a:xfrm>
          <a:prstGeom prst="rect">
            <a:avLst/>
          </a:prstGeom>
          <a:noFill/>
        </p:spPr>
        <p:txBody>
          <a:bodyPr wrap="square" rtlCol="0">
            <a:spAutoFit/>
          </a:bodyPr>
          <a:lstStyle/>
          <a:p>
            <a:r>
              <a:rPr lang="en-GB" dirty="0" smtClean="0"/>
              <a:t>House Hold appliance:</a:t>
            </a:r>
          </a:p>
          <a:p>
            <a:endParaRPr lang="en-GB" dirty="0"/>
          </a:p>
          <a:p>
            <a:pPr marL="285750" indent="-285750">
              <a:buFontTx/>
              <a:buChar char="-"/>
            </a:pPr>
            <a:r>
              <a:rPr lang="en-GB" dirty="0" smtClean="0"/>
              <a:t>Bad rating of </a:t>
            </a:r>
            <a:r>
              <a:rPr lang="en-GB" dirty="0" err="1" smtClean="0"/>
              <a:t>IoT</a:t>
            </a:r>
            <a:r>
              <a:rPr lang="en-GB" dirty="0" smtClean="0"/>
              <a:t> connected devices</a:t>
            </a:r>
          </a:p>
          <a:p>
            <a:pPr marL="285750" indent="-285750">
              <a:buFontTx/>
              <a:buChar char="-"/>
            </a:pPr>
            <a:r>
              <a:rPr lang="en-GB" dirty="0" smtClean="0"/>
              <a:t>Too many quality issues &amp; customer complaints</a:t>
            </a:r>
          </a:p>
          <a:p>
            <a:pPr marL="285750" indent="-285750">
              <a:buFontTx/>
              <a:buChar char="-"/>
            </a:pPr>
            <a:r>
              <a:rPr lang="en-GB" dirty="0" smtClean="0"/>
              <a:t>Loosing Trust </a:t>
            </a:r>
          </a:p>
          <a:p>
            <a:pPr marL="285750" indent="-285750">
              <a:buFontTx/>
              <a:buChar char="-"/>
            </a:pPr>
            <a:r>
              <a:rPr lang="en-GB" dirty="0" smtClean="0"/>
              <a:t>Inadequate metrics</a:t>
            </a:r>
          </a:p>
          <a:p>
            <a:pPr marL="285750" indent="-285750">
              <a:buFontTx/>
              <a:buChar char="-"/>
            </a:pPr>
            <a:r>
              <a:rPr lang="en-GB" dirty="0" smtClean="0"/>
              <a:t>Long release cycles</a:t>
            </a:r>
          </a:p>
          <a:p>
            <a:pPr marL="285750" indent="-285750">
              <a:buFontTx/>
              <a:buChar char="-"/>
            </a:pPr>
            <a:r>
              <a:rPr lang="en-GB" dirty="0" smtClean="0"/>
              <a:t>Third party integrations</a:t>
            </a:r>
          </a:p>
          <a:p>
            <a:pPr marL="285750" indent="-285750">
              <a:buFontTx/>
              <a:buChar char="-"/>
            </a:pPr>
            <a:endParaRPr lang="en-GB" dirty="0" smtClean="0"/>
          </a:p>
          <a:p>
            <a:pPr marL="285750" indent="-285750">
              <a:buFontTx/>
              <a:buChar char="-"/>
            </a:pPr>
            <a:endParaRPr lang="en-GB" dirty="0" smtClean="0"/>
          </a:p>
          <a:p>
            <a:pPr marL="285750" indent="-285750">
              <a:buFontTx/>
              <a:buChar char="-"/>
            </a:pPr>
            <a:endParaRPr lang="en-GB" dirty="0"/>
          </a:p>
        </p:txBody>
      </p:sp>
    </p:spTree>
    <p:extLst>
      <p:ext uri="{BB962C8B-B14F-4D97-AF65-F5344CB8AC3E}">
        <p14:creationId xmlns:p14="http://schemas.microsoft.com/office/powerpoint/2010/main" val="26197490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3624" y="73152"/>
            <a:ext cx="10506456" cy="523220"/>
          </a:xfrm>
          <a:prstGeom prst="rect">
            <a:avLst/>
          </a:prstGeom>
          <a:noFill/>
        </p:spPr>
        <p:txBody>
          <a:bodyPr wrap="square" rtlCol="0">
            <a:spAutoFit/>
          </a:bodyPr>
          <a:lstStyle/>
          <a:p>
            <a:pPr algn="ctr"/>
            <a:r>
              <a:rPr lang="en-GB" sz="2800" b="1" dirty="0" smtClean="0"/>
              <a:t>Analysis</a:t>
            </a:r>
            <a:endParaRPr lang="en-GB" sz="2800" b="1" dirty="0"/>
          </a:p>
        </p:txBody>
      </p:sp>
      <p:sp>
        <p:nvSpPr>
          <p:cNvPr id="3" name="TextBox 2"/>
          <p:cNvSpPr txBox="1"/>
          <p:nvPr/>
        </p:nvSpPr>
        <p:spPr>
          <a:xfrm>
            <a:off x="2157984" y="1152144"/>
            <a:ext cx="8814816" cy="1754326"/>
          </a:xfrm>
          <a:prstGeom prst="rect">
            <a:avLst/>
          </a:prstGeom>
          <a:noFill/>
        </p:spPr>
        <p:txBody>
          <a:bodyPr wrap="square" rtlCol="0">
            <a:spAutoFit/>
          </a:bodyPr>
          <a:lstStyle/>
          <a:p>
            <a:r>
              <a:rPr lang="en-GB" dirty="0" smtClean="0"/>
              <a:t>Orchestration of </a:t>
            </a:r>
            <a:r>
              <a:rPr lang="en-GB" dirty="0" err="1" smtClean="0"/>
              <a:t>IoT</a:t>
            </a:r>
            <a:r>
              <a:rPr lang="en-GB" dirty="0" smtClean="0"/>
              <a:t> Ecosystem needs major changes:</a:t>
            </a:r>
          </a:p>
          <a:p>
            <a:r>
              <a:rPr lang="en-GB" dirty="0"/>
              <a:t>	</a:t>
            </a:r>
            <a:r>
              <a:rPr lang="en-GB" dirty="0" smtClean="0"/>
              <a:t>control Points were not defined</a:t>
            </a:r>
          </a:p>
          <a:p>
            <a:r>
              <a:rPr lang="en-GB" dirty="0"/>
              <a:t>	</a:t>
            </a:r>
            <a:r>
              <a:rPr lang="en-GB" dirty="0" smtClean="0"/>
              <a:t>scalable Hosting environment was not available</a:t>
            </a:r>
          </a:p>
          <a:p>
            <a:r>
              <a:rPr lang="en-GB" dirty="0"/>
              <a:t>	</a:t>
            </a:r>
            <a:r>
              <a:rPr lang="en-GB" dirty="0" err="1" smtClean="0"/>
              <a:t>siloed</a:t>
            </a:r>
            <a:r>
              <a:rPr lang="en-GB" dirty="0" smtClean="0"/>
              <a:t> components</a:t>
            </a:r>
          </a:p>
          <a:p>
            <a:r>
              <a:rPr lang="en-GB" dirty="0" smtClean="0"/>
              <a:t>Integration of physical devices for automated testing ---</a:t>
            </a:r>
            <a:r>
              <a:rPr lang="en-GB" dirty="0" smtClean="0">
                <a:sym typeface="Wingdings" panose="05000000000000000000" pitchFamily="2" charset="2"/>
              </a:rPr>
              <a:t> longer release cycles</a:t>
            </a:r>
            <a:endParaRPr lang="en-GB" dirty="0" smtClean="0"/>
          </a:p>
          <a:p>
            <a:r>
              <a:rPr lang="en-GB" dirty="0"/>
              <a:t>	</a:t>
            </a:r>
          </a:p>
        </p:txBody>
      </p:sp>
    </p:spTree>
    <p:extLst>
      <p:ext uri="{BB962C8B-B14F-4D97-AF65-F5344CB8AC3E}">
        <p14:creationId xmlns:p14="http://schemas.microsoft.com/office/powerpoint/2010/main" val="28703015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4567" y="1263538"/>
            <a:ext cx="9042865" cy="4330923"/>
          </a:xfrm>
          <a:prstGeom prst="rect">
            <a:avLst/>
          </a:prstGeom>
        </p:spPr>
      </p:pic>
    </p:spTree>
    <p:extLst>
      <p:ext uri="{BB962C8B-B14F-4D97-AF65-F5344CB8AC3E}">
        <p14:creationId xmlns:p14="http://schemas.microsoft.com/office/powerpoint/2010/main" val="211527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2669" y="1203210"/>
            <a:ext cx="8966661" cy="4451579"/>
          </a:xfrm>
          <a:prstGeom prst="rect">
            <a:avLst/>
          </a:prstGeom>
        </p:spPr>
      </p:pic>
    </p:spTree>
    <p:extLst>
      <p:ext uri="{BB962C8B-B14F-4D97-AF65-F5344CB8AC3E}">
        <p14:creationId xmlns:p14="http://schemas.microsoft.com/office/powerpoint/2010/main" val="37961018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5925" y="112046"/>
            <a:ext cx="7404964" cy="3070867"/>
          </a:xfrm>
          <a:prstGeom prst="rect">
            <a:avLst/>
          </a:prstGeom>
        </p:spPr>
      </p:pic>
      <p:pic>
        <p:nvPicPr>
          <p:cNvPr id="3" name="Picture 2"/>
          <p:cNvPicPr>
            <a:picLocks noChangeAspect="1"/>
          </p:cNvPicPr>
          <p:nvPr/>
        </p:nvPicPr>
        <p:blipFill>
          <a:blip r:embed="rId3"/>
          <a:stretch>
            <a:fillRect/>
          </a:stretch>
        </p:blipFill>
        <p:spPr>
          <a:xfrm>
            <a:off x="3864395" y="3319913"/>
            <a:ext cx="7218134" cy="3538087"/>
          </a:xfrm>
          <a:prstGeom prst="rect">
            <a:avLst/>
          </a:prstGeom>
        </p:spPr>
      </p:pic>
    </p:spTree>
    <p:extLst>
      <p:ext uri="{BB962C8B-B14F-4D97-AF65-F5344CB8AC3E}">
        <p14:creationId xmlns:p14="http://schemas.microsoft.com/office/powerpoint/2010/main" val="11995555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3946" y="1203210"/>
            <a:ext cx="8884107" cy="4451579"/>
          </a:xfrm>
          <a:prstGeom prst="rect">
            <a:avLst/>
          </a:prstGeom>
        </p:spPr>
      </p:pic>
    </p:spTree>
    <p:extLst>
      <p:ext uri="{BB962C8B-B14F-4D97-AF65-F5344CB8AC3E}">
        <p14:creationId xmlns:p14="http://schemas.microsoft.com/office/powerpoint/2010/main" val="2989744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9020" y="1190510"/>
            <a:ext cx="8953960" cy="4476980"/>
          </a:xfrm>
          <a:prstGeom prst="rect">
            <a:avLst/>
          </a:prstGeom>
        </p:spPr>
      </p:pic>
    </p:spTree>
    <p:extLst>
      <p:ext uri="{BB962C8B-B14F-4D97-AF65-F5344CB8AC3E}">
        <p14:creationId xmlns:p14="http://schemas.microsoft.com/office/powerpoint/2010/main" val="1018822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2997" y="1231787"/>
            <a:ext cx="8846005" cy="4394426"/>
          </a:xfrm>
          <a:prstGeom prst="rect">
            <a:avLst/>
          </a:prstGeom>
        </p:spPr>
      </p:pic>
    </p:spTree>
    <p:extLst>
      <p:ext uri="{BB962C8B-B14F-4D97-AF65-F5344CB8AC3E}">
        <p14:creationId xmlns:p14="http://schemas.microsoft.com/office/powerpoint/2010/main" val="742278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4301" y="-83546"/>
            <a:ext cx="7690245" cy="4172164"/>
          </a:xfrm>
          <a:prstGeom prst="rect">
            <a:avLst/>
          </a:prstGeom>
        </p:spPr>
      </p:pic>
      <p:pic>
        <p:nvPicPr>
          <p:cNvPr id="3" name="Picture 2"/>
          <p:cNvPicPr>
            <a:picLocks noChangeAspect="1"/>
          </p:cNvPicPr>
          <p:nvPr/>
        </p:nvPicPr>
        <p:blipFill>
          <a:blip r:embed="rId3"/>
          <a:stretch>
            <a:fillRect/>
          </a:stretch>
        </p:blipFill>
        <p:spPr>
          <a:xfrm>
            <a:off x="2764972" y="4234241"/>
            <a:ext cx="7741048" cy="2559182"/>
          </a:xfrm>
          <a:prstGeom prst="rect">
            <a:avLst/>
          </a:prstGeom>
        </p:spPr>
      </p:pic>
    </p:spTree>
    <p:extLst>
      <p:ext uri="{BB962C8B-B14F-4D97-AF65-F5344CB8AC3E}">
        <p14:creationId xmlns:p14="http://schemas.microsoft.com/office/powerpoint/2010/main" val="36322526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530" y="476313"/>
            <a:ext cx="6365557" cy="3245295"/>
          </a:xfrm>
          <a:prstGeom prst="rect">
            <a:avLst/>
          </a:prstGeom>
          <a:noFill/>
        </p:spPr>
      </p:pic>
      <p:pic>
        <p:nvPicPr>
          <p:cNvPr id="3" name="Picture 2"/>
          <p:cNvPicPr>
            <a:picLocks noChangeAspect="1"/>
          </p:cNvPicPr>
          <p:nvPr/>
        </p:nvPicPr>
        <p:blipFill>
          <a:blip r:embed="rId3"/>
          <a:stretch>
            <a:fillRect/>
          </a:stretch>
        </p:blipFill>
        <p:spPr>
          <a:xfrm>
            <a:off x="3981482" y="3931556"/>
            <a:ext cx="6384712" cy="3164188"/>
          </a:xfrm>
          <a:prstGeom prst="rect">
            <a:avLst/>
          </a:prstGeom>
        </p:spPr>
      </p:pic>
    </p:spTree>
    <p:extLst>
      <p:ext uri="{BB962C8B-B14F-4D97-AF65-F5344CB8AC3E}">
        <p14:creationId xmlns:p14="http://schemas.microsoft.com/office/powerpoint/2010/main" val="4003375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71682"/>
            <a:ext cx="8835992" cy="3416320"/>
          </a:xfrm>
          <a:prstGeom prst="rect">
            <a:avLst/>
          </a:prstGeom>
        </p:spPr>
        <p:txBody>
          <a:bodyPr wrap="square">
            <a:spAutoFit/>
          </a:bodyPr>
          <a:lstStyle/>
          <a:p>
            <a:r>
              <a:rPr lang="en-US" dirty="0"/>
              <a:t>The </a:t>
            </a:r>
            <a:r>
              <a:rPr lang="en-US" dirty="0" smtClean="0"/>
              <a:t>XXXX </a:t>
            </a:r>
            <a:r>
              <a:rPr lang="en-US" dirty="0"/>
              <a:t>is a maturity model to measure </a:t>
            </a:r>
            <a:r>
              <a:rPr lang="en-US" dirty="0" smtClean="0"/>
              <a:t>current </a:t>
            </a:r>
            <a:r>
              <a:rPr lang="en-US" dirty="0"/>
              <a:t>status for Continuous Deployment - including the levels of Continuous Integration and Continuous Delivery. </a:t>
            </a:r>
            <a:endParaRPr lang="en-US" dirty="0" smtClean="0"/>
          </a:p>
          <a:p>
            <a:r>
              <a:rPr lang="en-US" dirty="0" smtClean="0"/>
              <a:t>It </a:t>
            </a:r>
            <a:r>
              <a:rPr lang="en-US" dirty="0"/>
              <a:t>consists of a questionnaire to check </a:t>
            </a:r>
            <a:r>
              <a:rPr lang="en-US" dirty="0" smtClean="0"/>
              <a:t> </a:t>
            </a:r>
            <a:r>
              <a:rPr lang="en-US" dirty="0"/>
              <a:t>level and a meaningful visualization of the according maturity level. </a:t>
            </a:r>
            <a:endParaRPr lang="en-US" dirty="0" smtClean="0"/>
          </a:p>
          <a:p>
            <a:endParaRPr lang="en-US" dirty="0"/>
          </a:p>
          <a:p>
            <a:endParaRPr lang="en-US" dirty="0" smtClean="0"/>
          </a:p>
          <a:p>
            <a:r>
              <a:rPr lang="en-US" dirty="0" smtClean="0"/>
              <a:t>The </a:t>
            </a:r>
            <a:r>
              <a:rPr lang="en-US" dirty="0"/>
              <a:t>questions are clustered in 5 categories which are </a:t>
            </a:r>
          </a:p>
          <a:p>
            <a:r>
              <a:rPr lang="en-US" dirty="0" smtClean="0"/>
              <a:t>Build </a:t>
            </a:r>
            <a:r>
              <a:rPr lang="en-US" dirty="0"/>
              <a:t>(B) </a:t>
            </a:r>
            <a:r>
              <a:rPr lang="en-US" dirty="0" smtClean="0"/>
              <a:t>Testing </a:t>
            </a:r>
            <a:r>
              <a:rPr lang="en-US" dirty="0"/>
              <a:t>(T) </a:t>
            </a:r>
            <a:r>
              <a:rPr lang="en-US" dirty="0" smtClean="0"/>
              <a:t>Culture </a:t>
            </a:r>
            <a:r>
              <a:rPr lang="en-US" dirty="0"/>
              <a:t>(C) </a:t>
            </a:r>
            <a:r>
              <a:rPr lang="en-US" dirty="0" smtClean="0"/>
              <a:t>Deployment </a:t>
            </a:r>
            <a:r>
              <a:rPr lang="en-US" dirty="0"/>
              <a:t>(D) </a:t>
            </a:r>
            <a:r>
              <a:rPr lang="en-US" dirty="0" smtClean="0"/>
              <a:t>Release </a:t>
            </a:r>
            <a:r>
              <a:rPr lang="en-US" dirty="0"/>
              <a:t>(R) </a:t>
            </a:r>
            <a:endParaRPr lang="en-US" dirty="0" smtClean="0"/>
          </a:p>
          <a:p>
            <a:r>
              <a:rPr lang="en-US" dirty="0" smtClean="0"/>
              <a:t>and </a:t>
            </a:r>
            <a:r>
              <a:rPr lang="en-US" dirty="0"/>
              <a:t>separated in three levels of the </a:t>
            </a:r>
            <a:r>
              <a:rPr lang="en-US" dirty="0" smtClean="0"/>
              <a:t>Continuous Lifecycle</a:t>
            </a:r>
          </a:p>
          <a:p>
            <a:r>
              <a:rPr lang="en-US" dirty="0" smtClean="0"/>
              <a:t>Continuous Integration</a:t>
            </a:r>
          </a:p>
          <a:p>
            <a:r>
              <a:rPr lang="en-US" dirty="0" smtClean="0"/>
              <a:t>Continuous </a:t>
            </a:r>
            <a:r>
              <a:rPr lang="en-US" dirty="0"/>
              <a:t>Delivery </a:t>
            </a:r>
          </a:p>
          <a:p>
            <a:r>
              <a:rPr lang="en-US" dirty="0" smtClean="0"/>
              <a:t>Continuous Deployment</a:t>
            </a:r>
            <a:endParaRPr lang="en-GB" dirty="0"/>
          </a:p>
        </p:txBody>
      </p:sp>
      <p:pic>
        <p:nvPicPr>
          <p:cNvPr id="3" name="Picture 2"/>
          <p:cNvPicPr>
            <a:picLocks noChangeAspect="1"/>
          </p:cNvPicPr>
          <p:nvPr/>
        </p:nvPicPr>
        <p:blipFill>
          <a:blip r:embed="rId2"/>
          <a:stretch>
            <a:fillRect/>
          </a:stretch>
        </p:blipFill>
        <p:spPr>
          <a:xfrm>
            <a:off x="5534623" y="2127335"/>
            <a:ext cx="7513269" cy="3647822"/>
          </a:xfrm>
          <a:prstGeom prst="rect">
            <a:avLst/>
          </a:prstGeom>
        </p:spPr>
      </p:pic>
    </p:spTree>
    <p:extLst>
      <p:ext uri="{BB962C8B-B14F-4D97-AF65-F5344CB8AC3E}">
        <p14:creationId xmlns:p14="http://schemas.microsoft.com/office/powerpoint/2010/main" val="41847325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9272" y="1060328"/>
            <a:ext cx="7893456" cy="4737343"/>
          </a:xfrm>
          <a:prstGeom prst="rect">
            <a:avLst/>
          </a:prstGeom>
        </p:spPr>
      </p:pic>
    </p:spTree>
    <p:extLst>
      <p:ext uri="{BB962C8B-B14F-4D97-AF65-F5344CB8AC3E}">
        <p14:creationId xmlns:p14="http://schemas.microsoft.com/office/powerpoint/2010/main" val="13991611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6935" y="1374669"/>
            <a:ext cx="7398130" cy="4108661"/>
          </a:xfrm>
          <a:prstGeom prst="rect">
            <a:avLst/>
          </a:prstGeom>
        </p:spPr>
      </p:pic>
    </p:spTree>
    <p:extLst>
      <p:ext uri="{BB962C8B-B14F-4D97-AF65-F5344CB8AC3E}">
        <p14:creationId xmlns:p14="http://schemas.microsoft.com/office/powerpoint/2010/main" val="1841698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custDataLst>
              <p:tags r:id="rId2"/>
            </p:custDataLst>
          </p:nvPr>
        </p:nvSpPr>
        <p:spPr>
          <a:xfrm>
            <a:off x="1958532" y="5315296"/>
            <a:ext cx="3439970" cy="1018254"/>
          </a:xfrm>
          <a:prstGeom prst="rect">
            <a:avLst/>
          </a:prstGeom>
          <a:solidFill>
            <a:srgbClr val="92D050"/>
          </a:solidFill>
          <a:ln w="19050" cap="flat" cmpd="sng" algn="ctr">
            <a:solidFill>
              <a:srgbClr val="00B050"/>
            </a:solidFill>
            <a:prstDash val="lgDash"/>
          </a:ln>
          <a:effectLst/>
        </p:spPr>
        <p:txBody>
          <a:bodyPr rtlCol="0" anchor="ctr"/>
          <a:lstStyle/>
          <a:p>
            <a:pPr algn="ctr" defTabSz="1016264"/>
            <a:endParaRPr lang="en-GB" sz="2001" kern="0" dirty="0">
              <a:solidFill>
                <a:srgbClr val="00B050"/>
              </a:solidFill>
              <a:latin typeface="Bosch Office Sans"/>
            </a:endParaRPr>
          </a:p>
        </p:txBody>
      </p:sp>
      <p:pic>
        <p:nvPicPr>
          <p:cNvPr id="7" name="Picture 6"/>
          <p:cNvPicPr>
            <a:picLocks/>
          </p:cNvPicPr>
          <p:nvPr>
            <p:custDataLst>
              <p:tags r:id="rId3"/>
            </p:custDataLst>
          </p:nvPr>
        </p:nvPicPr>
        <p:blipFill>
          <a:blip r:embed="rId57">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6" name="Rectangle 5"/>
          <p:cNvSpPr>
            <a:spLocks/>
          </p:cNvSpPr>
          <p:nvPr>
            <p:custDataLst>
              <p:tags r:id="rId4"/>
            </p:custDataLst>
          </p:nvPr>
        </p:nvSpPr>
        <p:spPr>
          <a:xfrm>
            <a:off x="659355" y="6272592"/>
            <a:ext cx="10172494" cy="11997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1016264" fontAlgn="base">
              <a:lnSpc>
                <a:spcPct val="107000"/>
              </a:lnSpc>
              <a:spcAft>
                <a:spcPts val="111"/>
              </a:spcAft>
            </a:pPr>
            <a:r>
              <a:rPr lang="en-GB" sz="667" b="1">
                <a:solidFill>
                  <a:srgbClr val="D70012"/>
                </a:solidFill>
                <a:latin typeface="Bosch Office Sans" pitchFamily="2" charset="0"/>
              </a:rPr>
              <a:t>Confidential </a:t>
            </a:r>
            <a:r>
              <a:rPr lang="en-GB" sz="667">
                <a:solidFill>
                  <a:srgbClr val="000000"/>
                </a:solidFill>
                <a:latin typeface="Bosch Office Sans" pitchFamily="2" charset="0"/>
              </a:rPr>
              <a:t>| Bosch | 22/4/2019</a:t>
            </a:r>
          </a:p>
        </p:txBody>
      </p:sp>
      <p:sp>
        <p:nvSpPr>
          <p:cNvPr id="5" name="Rectangle 4"/>
          <p:cNvSpPr>
            <a:spLocks/>
          </p:cNvSpPr>
          <p:nvPr>
            <p:custDataLst>
              <p:tags r:id="rId5"/>
            </p:custDataLst>
          </p:nvPr>
        </p:nvSpPr>
        <p:spPr>
          <a:xfrm>
            <a:off x="659355" y="6399624"/>
            <a:ext cx="10172494" cy="2399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1016264" fontAlgn="base">
              <a:lnSpc>
                <a:spcPct val="107000"/>
              </a:lnSpc>
              <a:spcAft>
                <a:spcPts val="111"/>
              </a:spcAft>
            </a:pPr>
            <a:r>
              <a:rPr lang="en-US" sz="667">
                <a:solidFill>
                  <a:srgbClr val="B2B3B5"/>
                </a:solidFill>
                <a:latin typeface="Bosch Office Sans" pitchFamily="2" charset="0"/>
              </a:rPr>
              <a:t>©  Robert Bosch Engineering and Business Solutions Private Limited 2019. All rights reserved, also regarding any disposal, exploitation, reproduction, editing, distribution, as well as in the event of applications for industrial property rights.</a:t>
            </a:r>
            <a:endParaRPr lang="en-GB" sz="667">
              <a:solidFill>
                <a:srgbClr val="B2B3B5"/>
              </a:solidFill>
              <a:latin typeface="Bosch Office Sans" pitchFamily="2" charset="0"/>
            </a:endParaRPr>
          </a:p>
        </p:txBody>
      </p:sp>
      <p:sp>
        <p:nvSpPr>
          <p:cNvPr id="4" name="Rectangle 3"/>
          <p:cNvSpPr>
            <a:spLocks/>
          </p:cNvSpPr>
          <p:nvPr>
            <p:custDataLst>
              <p:tags r:id="rId6"/>
            </p:custDataLst>
          </p:nvPr>
        </p:nvSpPr>
        <p:spPr>
          <a:xfrm>
            <a:off x="296606" y="6255654"/>
            <a:ext cx="320405" cy="45590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1016264" fontAlgn="base"/>
            <a:r>
              <a:rPr lang="en-GB" sz="1334">
                <a:solidFill>
                  <a:srgbClr val="999FA6"/>
                </a:solidFill>
                <a:latin typeface="Bosch Office Sans" pitchFamily="2" charset="0"/>
              </a:rPr>
              <a:t>27</a:t>
            </a:r>
          </a:p>
        </p:txBody>
      </p:sp>
      <p:sp>
        <p:nvSpPr>
          <p:cNvPr id="3" name="Rectangle 2" hidden="1"/>
          <p:cNvSpPr>
            <a:spLocks/>
          </p:cNvSpPr>
          <p:nvPr>
            <p:custDataLst>
              <p:tags r:id="rId7"/>
            </p:custDataLst>
          </p:nvPr>
        </p:nvSpPr>
        <p:spPr>
          <a:xfrm>
            <a:off x="10251733" y="287941"/>
            <a:ext cx="1880084" cy="86382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defTabSz="1016264" fontAlgn="base">
              <a:lnSpc>
                <a:spcPts val="1000"/>
              </a:lnSpc>
            </a:pPr>
            <a:endParaRPr lang="en-GB" sz="611">
              <a:solidFill>
                <a:prstClr val="black"/>
              </a:solidFill>
              <a:latin typeface="Bosch Office Sans" pitchFamily="2" charset="0"/>
            </a:endParaRPr>
          </a:p>
        </p:txBody>
      </p:sp>
      <p:sp>
        <p:nvSpPr>
          <p:cNvPr id="2" name="TextBox 1" hidden="1"/>
          <p:cNvSpPr txBox="1"/>
          <p:nvPr>
            <p:custDataLst>
              <p:tags r:id="rId8"/>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fontAlgn="base"/>
            <a:endParaRPr lang="en-GB" sz="1445">
              <a:solidFill>
                <a:prstClr val="black"/>
              </a:solidFill>
              <a:latin typeface="Bosch Office Sans" pitchFamily="2" charset="0"/>
            </a:endParaRPr>
          </a:p>
        </p:txBody>
      </p:sp>
      <p:pic>
        <p:nvPicPr>
          <p:cNvPr id="36" name="Picture 35"/>
          <p:cNvPicPr>
            <a:picLocks noChangeAspect="1"/>
          </p:cNvPicPr>
          <p:nvPr>
            <p:custDataLst>
              <p:tags r:id="rId9"/>
            </p:custDataLst>
          </p:nvPr>
        </p:nvPicPr>
        <p:blipFill>
          <a:blip r:embed="rId58"/>
          <a:stretch>
            <a:fillRect/>
          </a:stretch>
        </p:blipFill>
        <p:spPr>
          <a:xfrm>
            <a:off x="36784" y="1926486"/>
            <a:ext cx="944155" cy="944155"/>
          </a:xfrm>
          <a:prstGeom prst="rect">
            <a:avLst/>
          </a:prstGeom>
        </p:spPr>
      </p:pic>
      <p:cxnSp>
        <p:nvCxnSpPr>
          <p:cNvPr id="38" name="Straight Arrow Connector 37"/>
          <p:cNvCxnSpPr/>
          <p:nvPr>
            <p:custDataLst>
              <p:tags r:id="rId10"/>
            </p:custDataLst>
          </p:nvPr>
        </p:nvCxnSpPr>
        <p:spPr>
          <a:xfrm flipH="1">
            <a:off x="539762" y="1441822"/>
            <a:ext cx="1" cy="468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custDataLst>
              <p:tags r:id="rId11"/>
            </p:custDataLst>
          </p:nvPr>
        </p:nvSpPr>
        <p:spPr>
          <a:xfrm>
            <a:off x="539761" y="1595227"/>
            <a:ext cx="1519037" cy="307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Test Case in RQM</a:t>
            </a:r>
          </a:p>
        </p:txBody>
      </p:sp>
      <p:sp>
        <p:nvSpPr>
          <p:cNvPr id="44" name="TextBox 43"/>
          <p:cNvSpPr txBox="1"/>
          <p:nvPr>
            <p:custDataLst>
              <p:tags r:id="rId12"/>
            </p:custDataLst>
          </p:nvPr>
        </p:nvSpPr>
        <p:spPr>
          <a:xfrm>
            <a:off x="140048" y="906252"/>
            <a:ext cx="1361232" cy="523220"/>
          </a:xfrm>
          <a:prstGeom prst="rect">
            <a:avLst/>
          </a:prstGeom>
          <a:solidFill>
            <a:schemeClr val="accent2">
              <a:lumMod val="20000"/>
              <a:lumOff val="80000"/>
            </a:schemeClr>
          </a:solidFill>
        </p:spPr>
        <p:txBody>
          <a:bodyPr wrap="square" rtlCol="0">
            <a:spAutoFit/>
          </a:bodyPr>
          <a:lstStyle/>
          <a:p>
            <a:pPr algn="ctr" defTabSz="914333"/>
            <a:r>
              <a:rPr lang="en-US" sz="1400" b="1" dirty="0">
                <a:solidFill>
                  <a:prstClr val="black"/>
                </a:solidFill>
                <a:latin typeface="Calibri" panose="020F0502020204030204"/>
              </a:rPr>
              <a:t>Requirement Elicitation</a:t>
            </a:r>
          </a:p>
        </p:txBody>
      </p:sp>
      <p:sp>
        <p:nvSpPr>
          <p:cNvPr id="46" name="TextBox 45"/>
          <p:cNvSpPr txBox="1"/>
          <p:nvPr>
            <p:custDataLst>
              <p:tags r:id="rId13"/>
            </p:custDataLst>
          </p:nvPr>
        </p:nvSpPr>
        <p:spPr>
          <a:xfrm>
            <a:off x="36784" y="160058"/>
            <a:ext cx="11571169" cy="571247"/>
          </a:xfrm>
          <a:prstGeom prst="rect">
            <a:avLst/>
          </a:prstGeom>
          <a:noFill/>
        </p:spPr>
        <p:txBody>
          <a:bodyPr wrap="square" rtlCol="0">
            <a:spAutoFit/>
          </a:bodyPr>
          <a:lstStyle/>
          <a:p>
            <a:pPr defTabSz="914333"/>
            <a:r>
              <a:rPr lang="en-GB" sz="3112" kern="0" dirty="0">
                <a:solidFill>
                  <a:srgbClr val="000000"/>
                </a:solidFill>
                <a:latin typeface="Bosch Office Sans" pitchFamily="2" charset="0"/>
              </a:rPr>
              <a:t>Operating Scenario 1 : Mobile </a:t>
            </a:r>
            <a:r>
              <a:rPr lang="en-GB" sz="3112" kern="0" dirty="0">
                <a:solidFill>
                  <a:srgbClr val="000000"/>
                </a:solidFill>
                <a:latin typeface="Bosch Office Sans" pitchFamily="2" charset="0"/>
                <a:sym typeface="Wingdings" panose="05000000000000000000" pitchFamily="2" charset="2"/>
              </a:rPr>
              <a:t> HMI </a:t>
            </a:r>
            <a:endParaRPr lang="en-GB" sz="3112" kern="0" dirty="0">
              <a:solidFill>
                <a:srgbClr val="000000"/>
              </a:solidFill>
              <a:latin typeface="Bosch Office Sans" pitchFamily="2" charset="0"/>
            </a:endParaRPr>
          </a:p>
        </p:txBody>
      </p:sp>
      <p:grpSp>
        <p:nvGrpSpPr>
          <p:cNvPr id="39" name="Group 38"/>
          <p:cNvGrpSpPr/>
          <p:nvPr/>
        </p:nvGrpSpPr>
        <p:grpSpPr>
          <a:xfrm>
            <a:off x="508861" y="1715090"/>
            <a:ext cx="11623352" cy="3969649"/>
            <a:chOff x="-350723" y="2129453"/>
            <a:chExt cx="10458326" cy="3571765"/>
          </a:xfrm>
        </p:grpSpPr>
        <p:cxnSp>
          <p:nvCxnSpPr>
            <p:cNvPr id="10" name="Straight Arrow Connector 9"/>
            <p:cNvCxnSpPr/>
            <p:nvPr>
              <p:custDataLst>
                <p:tags r:id="rId23"/>
              </p:custDataLst>
            </p:nvPr>
          </p:nvCxnSpPr>
          <p:spPr>
            <a:xfrm flipV="1">
              <a:off x="8420420" y="4868068"/>
              <a:ext cx="79765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24"/>
              </p:custDataLst>
            </p:nvPr>
          </p:nvPicPr>
          <p:blipFill>
            <a:blip r:embed="rId59"/>
            <a:stretch>
              <a:fillRect/>
            </a:stretch>
          </p:blipFill>
          <p:spPr>
            <a:xfrm>
              <a:off x="7493266" y="2165382"/>
              <a:ext cx="805317" cy="805317"/>
            </a:xfrm>
            <a:prstGeom prst="rect">
              <a:avLst/>
            </a:prstGeom>
          </p:spPr>
        </p:pic>
        <p:cxnSp>
          <p:nvCxnSpPr>
            <p:cNvPr id="12" name="Straight Arrow Connector 11"/>
            <p:cNvCxnSpPr/>
            <p:nvPr>
              <p:custDataLst>
                <p:tags r:id="rId25"/>
              </p:custDataLst>
            </p:nvPr>
          </p:nvCxnSpPr>
          <p:spPr>
            <a:xfrm flipV="1">
              <a:off x="7878717" y="2702393"/>
              <a:ext cx="618" cy="66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custDataLst>
                <p:tags r:id="rId26"/>
              </p:custDataLst>
            </p:nvPr>
          </p:nvPicPr>
          <p:blipFill>
            <a:blip r:embed="rId59"/>
            <a:stretch>
              <a:fillRect/>
            </a:stretch>
          </p:blipFill>
          <p:spPr>
            <a:xfrm>
              <a:off x="5029628" y="2129453"/>
              <a:ext cx="805317" cy="805317"/>
            </a:xfrm>
            <a:prstGeom prst="rect">
              <a:avLst/>
            </a:prstGeom>
          </p:spPr>
        </p:pic>
        <p:cxnSp>
          <p:nvCxnSpPr>
            <p:cNvPr id="14" name="Straight Arrow Connector 13"/>
            <p:cNvCxnSpPr/>
            <p:nvPr>
              <p:custDataLst>
                <p:tags r:id="rId27"/>
              </p:custDataLst>
            </p:nvPr>
          </p:nvCxnSpPr>
          <p:spPr>
            <a:xfrm flipV="1">
              <a:off x="5415080" y="2666463"/>
              <a:ext cx="618" cy="66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custDataLst>
                <p:tags r:id="rId28"/>
              </p:custDataLst>
            </p:nvPr>
          </p:nvPicPr>
          <p:blipFill>
            <a:blip r:embed="rId60"/>
            <a:stretch>
              <a:fillRect/>
            </a:stretch>
          </p:blipFill>
          <p:spPr>
            <a:xfrm>
              <a:off x="3038399" y="3161974"/>
              <a:ext cx="811822" cy="767940"/>
            </a:xfrm>
            <a:prstGeom prst="rect">
              <a:avLst/>
            </a:prstGeom>
          </p:spPr>
        </p:pic>
        <p:pic>
          <p:nvPicPr>
            <p:cNvPr id="16" name="Picture 15"/>
            <p:cNvPicPr>
              <a:picLocks noChangeAspect="1"/>
            </p:cNvPicPr>
            <p:nvPr>
              <p:custDataLst>
                <p:tags r:id="rId29"/>
              </p:custDataLst>
            </p:nvPr>
          </p:nvPicPr>
          <p:blipFill>
            <a:blip r:embed="rId61"/>
            <a:stretch>
              <a:fillRect/>
            </a:stretch>
          </p:blipFill>
          <p:spPr>
            <a:xfrm>
              <a:off x="272435" y="2860616"/>
              <a:ext cx="1553842" cy="1370657"/>
            </a:xfrm>
            <a:prstGeom prst="rect">
              <a:avLst/>
            </a:prstGeom>
          </p:spPr>
        </p:pic>
        <p:cxnSp>
          <p:nvCxnSpPr>
            <p:cNvPr id="17" name="Straight Arrow Connector 16"/>
            <p:cNvCxnSpPr>
              <a:stCxn id="16" idx="3"/>
            </p:cNvCxnSpPr>
            <p:nvPr>
              <p:custDataLst>
                <p:tags r:id="rId30"/>
              </p:custDataLst>
            </p:nvPr>
          </p:nvCxnSpPr>
          <p:spPr>
            <a:xfrm flipV="1">
              <a:off x="1826276" y="3545944"/>
              <a:ext cx="11573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custDataLst>
                <p:tags r:id="rId31"/>
              </p:custDataLst>
            </p:nvPr>
          </p:nvSpPr>
          <p:spPr>
            <a:xfrm>
              <a:off x="1671616" y="3777243"/>
              <a:ext cx="1366782" cy="66462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Test Script integrated with Jenkins (CICD)</a:t>
              </a:r>
            </a:p>
          </p:txBody>
        </p:sp>
        <p:sp>
          <p:nvSpPr>
            <p:cNvPr id="19" name="Rectangle 18"/>
            <p:cNvSpPr/>
            <p:nvPr>
              <p:custDataLst>
                <p:tags r:id="rId32"/>
              </p:custDataLst>
            </p:nvPr>
          </p:nvSpPr>
          <p:spPr>
            <a:xfrm>
              <a:off x="133189" y="2681782"/>
              <a:ext cx="139245" cy="1970641"/>
            </a:xfrm>
            <a:prstGeom prst="rect">
              <a:avLst/>
            </a:prstGeom>
            <a:solidFill>
              <a:srgbClr val="C00000"/>
            </a:solidFill>
            <a:ln w="9525" cap="flat" cmpd="sng" algn="ctr">
              <a:noFill/>
              <a:prstDash val="solid"/>
            </a:ln>
            <a:effectLst/>
          </p:spPr>
          <p:txBody>
            <a:bodyPr vert="vert270" rtlCol="0" anchor="ctr"/>
            <a:lstStyle/>
            <a:p>
              <a:pPr algn="ctr" defTabSz="914333"/>
              <a:r>
                <a:rPr lang="en-US" sz="900" b="1" kern="0" dirty="0">
                  <a:solidFill>
                    <a:prstClr val="white"/>
                  </a:solidFill>
                  <a:latin typeface="Bosch Office Sans"/>
                </a:rPr>
                <a:t>Bosch Automation Framework (BtAF)</a:t>
              </a:r>
            </a:p>
          </p:txBody>
        </p:sp>
        <p:sp>
          <p:nvSpPr>
            <p:cNvPr id="20" name="Arrow: Pentagon 3">
              <a:extLst>
                <a:ext uri="{FF2B5EF4-FFF2-40B4-BE49-F238E27FC236}">
                  <a16:creationId xmlns:a16="http://schemas.microsoft.com/office/drawing/2014/main" id="{0EB70031-DD32-458A-82D9-326183F7A65B}"/>
                </a:ext>
              </a:extLst>
            </p:cNvPr>
            <p:cNvSpPr/>
            <p:nvPr>
              <p:custDataLst>
                <p:tags r:id="rId33"/>
              </p:custDataLst>
            </p:nvPr>
          </p:nvSpPr>
          <p:spPr>
            <a:xfrm>
              <a:off x="4700395" y="3279476"/>
              <a:ext cx="1649565" cy="497767"/>
            </a:xfrm>
            <a:prstGeom prst="homePlate">
              <a:avLst/>
            </a:prstGeom>
            <a:solidFill>
              <a:srgbClr val="3A5C84"/>
            </a:solidFill>
            <a:ln w="12700" cap="flat" cmpd="sng" algn="ctr">
              <a:noFill/>
              <a:prstDash val="solid"/>
              <a:miter lim="800000"/>
            </a:ln>
            <a:effectLst/>
          </p:spPr>
          <p:txBody>
            <a:bodyPr rot="0" spcFirstLastPara="0" vertOverflow="overflow" horzOverflow="overflow" vert="horz" wrap="square" lIns="555319" tIns="30851" rIns="61703" bIns="30851" numCol="1" spcCol="0" rtlCol="0" fromWordArt="0" anchor="ctr" anchorCtr="0" forceAA="0" compatLnSpc="1">
              <a:prstTxWarp prst="textNoShape">
                <a:avLst/>
              </a:prstTxWarp>
              <a:noAutofit/>
            </a:bodyPr>
            <a:lstStyle/>
            <a:p>
              <a:pPr defTabSz="822626">
                <a:defRPr/>
              </a:pPr>
              <a:r>
                <a:rPr lang="en-US" sz="1600" b="1" kern="0" cap="all" dirty="0">
                  <a:solidFill>
                    <a:prstClr val="white"/>
                  </a:solidFill>
                  <a:latin typeface="Calibri" panose="020F0502020204030204"/>
                </a:rPr>
                <a:t>Mobile app</a:t>
              </a:r>
            </a:p>
          </p:txBody>
        </p:sp>
        <p:sp>
          <p:nvSpPr>
            <p:cNvPr id="21" name="Rectangle 20">
              <a:extLst>
                <a:ext uri="{FF2B5EF4-FFF2-40B4-BE49-F238E27FC236}">
                  <a16:creationId xmlns:a16="http://schemas.microsoft.com/office/drawing/2014/main" id="{B2737CE4-47F6-42BA-9D3D-C3B9C7FD0AC3}"/>
                </a:ext>
              </a:extLst>
            </p:cNvPr>
            <p:cNvSpPr/>
            <p:nvPr>
              <p:custDataLst>
                <p:tags r:id="rId34"/>
              </p:custDataLst>
            </p:nvPr>
          </p:nvSpPr>
          <p:spPr>
            <a:xfrm>
              <a:off x="4743562" y="3476269"/>
              <a:ext cx="266074" cy="252964"/>
            </a:xfrm>
            <a:prstGeom prst="rect">
              <a:avLst/>
            </a:prstGeom>
            <a:solidFill>
              <a:srgbClr val="3A5C84">
                <a:lumMod val="75000"/>
              </a:srgbClr>
            </a:solidFill>
            <a:ln>
              <a:noFill/>
            </a:ln>
            <a:effectLst>
              <a:innerShdw dist="50800" dir="2700000">
                <a:prstClr val="black">
                  <a:alpha val="50000"/>
                </a:prstClr>
              </a:innerShdw>
            </a:effectLst>
          </p:spPr>
          <p:txBody>
            <a:bodyPr rot="0" spcFirstLastPara="0" vertOverflow="overflow" horzOverflow="overflow" vert="horz" wrap="square" lIns="61703" tIns="30851" rIns="61703" bIns="30851" numCol="1" spcCol="0" rtlCol="0" fromWordArt="0" anchor="ctr" anchorCtr="0" forceAA="0" compatLnSpc="1">
              <a:prstTxWarp prst="textNoShape">
                <a:avLst/>
              </a:prstTxWarp>
              <a:noAutofit/>
            </a:bodyPr>
            <a:lstStyle/>
            <a:p>
              <a:pPr algn="ctr" defTabSz="822626">
                <a:defRPr/>
              </a:pPr>
              <a:r>
                <a:rPr lang="en-US" sz="1050" b="1" kern="0" dirty="0">
                  <a:solidFill>
                    <a:prstClr val="white"/>
                  </a:solidFill>
                  <a:latin typeface="Calibri" panose="020F0502020204030204"/>
                </a:rPr>
                <a:t>01</a:t>
              </a:r>
            </a:p>
          </p:txBody>
        </p:sp>
        <p:cxnSp>
          <p:nvCxnSpPr>
            <p:cNvPr id="22" name="Straight Arrow Connector 21"/>
            <p:cNvCxnSpPr/>
            <p:nvPr>
              <p:custDataLst>
                <p:tags r:id="rId35"/>
              </p:custDataLst>
            </p:nvPr>
          </p:nvCxnSpPr>
          <p:spPr>
            <a:xfrm flipV="1">
              <a:off x="3739803" y="3545944"/>
              <a:ext cx="79765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custDataLst>
                <p:tags r:id="rId36"/>
              </p:custDataLst>
            </p:nvPr>
          </p:nvSpPr>
          <p:spPr>
            <a:xfrm>
              <a:off x="3509816" y="2744421"/>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Test Script triggered in APP</a:t>
              </a:r>
            </a:p>
          </p:txBody>
        </p:sp>
        <p:sp>
          <p:nvSpPr>
            <p:cNvPr id="24" name="Arrow: Pentagon 40">
              <a:extLst>
                <a:ext uri="{FF2B5EF4-FFF2-40B4-BE49-F238E27FC236}">
                  <a16:creationId xmlns:a16="http://schemas.microsoft.com/office/drawing/2014/main" id="{82C363AB-F2BB-450B-979E-8DE4224CF3FA}"/>
                </a:ext>
              </a:extLst>
            </p:cNvPr>
            <p:cNvSpPr/>
            <p:nvPr>
              <p:custDataLst>
                <p:tags r:id="rId37"/>
              </p:custDataLst>
            </p:nvPr>
          </p:nvSpPr>
          <p:spPr>
            <a:xfrm>
              <a:off x="7200135" y="3283867"/>
              <a:ext cx="1527560" cy="480183"/>
            </a:xfrm>
            <a:prstGeom prst="homePlate">
              <a:avLst/>
            </a:prstGeom>
            <a:solidFill>
              <a:srgbClr val="FFC000"/>
            </a:solidFill>
            <a:ln w="12700" cap="flat" cmpd="sng" algn="ctr">
              <a:noFill/>
              <a:prstDash val="solid"/>
              <a:miter lim="800000"/>
            </a:ln>
            <a:effectLst/>
          </p:spPr>
          <p:txBody>
            <a:bodyPr rot="0" spcFirstLastPara="0" vertOverflow="overflow" horzOverflow="overflow" vert="horz" wrap="square" lIns="555319" tIns="30851" rIns="61703" bIns="30851" numCol="1" spcCol="0" rtlCol="0" fromWordArt="0" anchor="ctr" anchorCtr="0" forceAA="0" compatLnSpc="1">
              <a:prstTxWarp prst="textNoShape">
                <a:avLst/>
              </a:prstTxWarp>
              <a:noAutofit/>
            </a:bodyPr>
            <a:lstStyle/>
            <a:p>
              <a:pPr defTabSz="822626">
                <a:defRPr/>
              </a:pPr>
              <a:r>
                <a:rPr lang="en-US" sz="1600" b="1" kern="0" cap="all" dirty="0">
                  <a:solidFill>
                    <a:prstClr val="black"/>
                  </a:solidFill>
                  <a:latin typeface="Calibri" panose="020F0502020204030204"/>
                </a:rPr>
                <a:t>WCloud</a:t>
              </a:r>
            </a:p>
          </p:txBody>
        </p:sp>
        <p:sp>
          <p:nvSpPr>
            <p:cNvPr id="25" name="Rectangle 24">
              <a:extLst>
                <a:ext uri="{FF2B5EF4-FFF2-40B4-BE49-F238E27FC236}">
                  <a16:creationId xmlns:a16="http://schemas.microsoft.com/office/drawing/2014/main" id="{788286DE-6208-4DEB-A0D6-DFC29E04B8C7}"/>
                </a:ext>
              </a:extLst>
            </p:cNvPr>
            <p:cNvSpPr/>
            <p:nvPr>
              <p:custDataLst>
                <p:tags r:id="rId38"/>
              </p:custDataLst>
            </p:nvPr>
          </p:nvSpPr>
          <p:spPr>
            <a:xfrm>
              <a:off x="7287893" y="3480660"/>
              <a:ext cx="238802" cy="244026"/>
            </a:xfrm>
            <a:prstGeom prst="rect">
              <a:avLst/>
            </a:prstGeom>
            <a:solidFill>
              <a:srgbClr val="F7931F">
                <a:lumMod val="75000"/>
              </a:srgbClr>
            </a:solidFill>
            <a:ln>
              <a:noFill/>
            </a:ln>
            <a:effectLst>
              <a:innerShdw dist="50800" dir="2700000">
                <a:prstClr val="black">
                  <a:alpha val="50000"/>
                </a:prstClr>
              </a:innerShdw>
            </a:effectLst>
          </p:spPr>
          <p:txBody>
            <a:bodyPr rot="0" spcFirstLastPara="0" vertOverflow="overflow" horzOverflow="overflow" vert="horz" wrap="square" lIns="61703" tIns="30851" rIns="61703" bIns="30851" numCol="1" spcCol="0" rtlCol="0" fromWordArt="0" anchor="ctr" anchorCtr="0" forceAA="0" compatLnSpc="1">
              <a:prstTxWarp prst="textNoShape">
                <a:avLst/>
              </a:prstTxWarp>
              <a:noAutofit/>
            </a:bodyPr>
            <a:lstStyle/>
            <a:p>
              <a:pPr algn="ctr" defTabSz="822626">
                <a:defRPr/>
              </a:pPr>
              <a:r>
                <a:rPr lang="en-US" sz="1050" b="1" kern="0" dirty="0">
                  <a:solidFill>
                    <a:prstClr val="white"/>
                  </a:solidFill>
                  <a:latin typeface="Calibri" panose="020F0502020204030204"/>
                </a:rPr>
                <a:t>02</a:t>
              </a:r>
            </a:p>
          </p:txBody>
        </p:sp>
        <p:cxnSp>
          <p:nvCxnSpPr>
            <p:cNvPr id="26" name="Straight Arrow Connector 25"/>
            <p:cNvCxnSpPr/>
            <p:nvPr>
              <p:custDataLst>
                <p:tags r:id="rId39"/>
              </p:custDataLst>
            </p:nvPr>
          </p:nvCxnSpPr>
          <p:spPr>
            <a:xfrm flipV="1">
              <a:off x="6343157" y="3523959"/>
              <a:ext cx="79765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custDataLst>
                <p:tags r:id="rId40"/>
              </p:custDataLst>
            </p:nvPr>
          </p:nvSpPr>
          <p:spPr>
            <a:xfrm>
              <a:off x="6001773" y="3612966"/>
              <a:ext cx="1366782" cy="66462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Test Script validated in </a:t>
              </a:r>
              <a:r>
                <a:rPr lang="en-US" sz="1400" b="1" dirty="0" err="1">
                  <a:solidFill>
                    <a:prstClr val="black"/>
                  </a:solidFill>
                  <a:latin typeface="Calibri" panose="020F0502020204030204"/>
                </a:rPr>
                <a:t>WCloud</a:t>
              </a:r>
              <a:endParaRPr lang="en-US" sz="1400" b="1" dirty="0">
                <a:solidFill>
                  <a:prstClr val="black"/>
                </a:solidFill>
                <a:latin typeface="Calibri" panose="020F0502020204030204"/>
              </a:endParaRPr>
            </a:p>
          </p:txBody>
        </p:sp>
        <p:sp>
          <p:nvSpPr>
            <p:cNvPr id="28" name="Arrow: Pentagon 75">
              <a:extLst>
                <a:ext uri="{FF2B5EF4-FFF2-40B4-BE49-F238E27FC236}">
                  <a16:creationId xmlns:a16="http://schemas.microsoft.com/office/drawing/2014/main" id="{7AB4DE56-A4BF-431A-AB74-9B93878F64AF}"/>
                </a:ext>
              </a:extLst>
            </p:cNvPr>
            <p:cNvSpPr/>
            <p:nvPr>
              <p:custDataLst>
                <p:tags r:id="rId41"/>
              </p:custDataLst>
            </p:nvPr>
          </p:nvSpPr>
          <p:spPr>
            <a:xfrm>
              <a:off x="7200135" y="4628431"/>
              <a:ext cx="1644530" cy="497767"/>
            </a:xfrm>
            <a:prstGeom prst="homePlate">
              <a:avLst/>
            </a:prstGeom>
            <a:solidFill>
              <a:srgbClr val="4CC1EF"/>
            </a:solidFill>
            <a:ln w="12700" cap="flat" cmpd="sng" algn="ctr">
              <a:noFill/>
              <a:prstDash val="solid"/>
              <a:miter lim="800000"/>
            </a:ln>
            <a:effectLst/>
          </p:spPr>
          <p:txBody>
            <a:bodyPr rot="0" spcFirstLastPara="0" vertOverflow="overflow" horzOverflow="overflow" vert="horz" wrap="square" lIns="555319" tIns="30851" rIns="61703" bIns="30851" numCol="1" spcCol="0" rtlCol="0" fromWordArt="0" anchor="ctr" anchorCtr="0" forceAA="0" compatLnSpc="1">
              <a:prstTxWarp prst="textNoShape">
                <a:avLst/>
              </a:prstTxWarp>
              <a:noAutofit/>
            </a:bodyPr>
            <a:lstStyle/>
            <a:p>
              <a:pPr defTabSz="822626">
                <a:defRPr/>
              </a:pPr>
              <a:r>
                <a:rPr lang="en-US" sz="1600" b="1" kern="0" cap="all" dirty="0">
                  <a:solidFill>
                    <a:srgbClr val="3A5C84">
                      <a:lumMod val="50000"/>
                    </a:srgbClr>
                  </a:solidFill>
                  <a:latin typeface="Calibri" panose="020F0502020204030204"/>
                </a:rPr>
                <a:t>Appliance cloud</a:t>
              </a:r>
            </a:p>
          </p:txBody>
        </p:sp>
        <p:sp>
          <p:nvSpPr>
            <p:cNvPr id="29" name="Rectangle 28">
              <a:extLst>
                <a:ext uri="{FF2B5EF4-FFF2-40B4-BE49-F238E27FC236}">
                  <a16:creationId xmlns:a16="http://schemas.microsoft.com/office/drawing/2014/main" id="{581FCFFC-8DA0-499B-9CB9-D4685AFD8F99}"/>
                </a:ext>
              </a:extLst>
            </p:cNvPr>
            <p:cNvSpPr/>
            <p:nvPr>
              <p:custDataLst>
                <p:tags r:id="rId42"/>
              </p:custDataLst>
            </p:nvPr>
          </p:nvSpPr>
          <p:spPr>
            <a:xfrm>
              <a:off x="7255263" y="4825224"/>
              <a:ext cx="268181" cy="252964"/>
            </a:xfrm>
            <a:prstGeom prst="rect">
              <a:avLst/>
            </a:prstGeom>
            <a:solidFill>
              <a:srgbClr val="4CC1EF">
                <a:lumMod val="75000"/>
              </a:srgbClr>
            </a:solidFill>
            <a:ln>
              <a:noFill/>
            </a:ln>
            <a:effectLst>
              <a:innerShdw dist="50800" dir="2700000">
                <a:prstClr val="black">
                  <a:alpha val="50000"/>
                </a:prstClr>
              </a:innerShdw>
            </a:effectLst>
          </p:spPr>
          <p:txBody>
            <a:bodyPr rot="0" spcFirstLastPara="0" vertOverflow="overflow" horzOverflow="overflow" vert="horz" wrap="square" lIns="61703" tIns="30851" rIns="61703" bIns="30851" numCol="1" spcCol="0" rtlCol="0" fromWordArt="0" anchor="ctr" anchorCtr="0" forceAA="0" compatLnSpc="1">
              <a:prstTxWarp prst="textNoShape">
                <a:avLst/>
              </a:prstTxWarp>
              <a:noAutofit/>
            </a:bodyPr>
            <a:lstStyle/>
            <a:p>
              <a:pPr algn="ctr" defTabSz="822626">
                <a:defRPr/>
              </a:pPr>
              <a:r>
                <a:rPr lang="en-US" sz="1050" b="1" kern="0" dirty="0">
                  <a:solidFill>
                    <a:prstClr val="white"/>
                  </a:solidFill>
                  <a:latin typeface="Calibri" panose="020F0502020204030204"/>
                </a:rPr>
                <a:t>03</a:t>
              </a:r>
            </a:p>
          </p:txBody>
        </p:sp>
        <p:cxnSp>
          <p:nvCxnSpPr>
            <p:cNvPr id="30" name="Straight Arrow Connector 29"/>
            <p:cNvCxnSpPr/>
            <p:nvPr>
              <p:custDataLst>
                <p:tags r:id="rId43"/>
              </p:custDataLst>
            </p:nvPr>
          </p:nvCxnSpPr>
          <p:spPr>
            <a:xfrm>
              <a:off x="7826176" y="3807553"/>
              <a:ext cx="1144" cy="766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custDataLst>
                <p:tags r:id="rId44"/>
              </p:custDataLst>
            </p:nvPr>
          </p:nvCxnSpPr>
          <p:spPr>
            <a:xfrm flipV="1">
              <a:off x="7976659" y="3863642"/>
              <a:ext cx="618" cy="66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custDataLst>
                <p:tags r:id="rId45"/>
              </p:custDataLst>
            </p:nvPr>
          </p:nvSpPr>
          <p:spPr>
            <a:xfrm>
              <a:off x="8126615" y="3995892"/>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Request routed to HMI </a:t>
              </a:r>
            </a:p>
          </p:txBody>
        </p:sp>
        <p:pic>
          <p:nvPicPr>
            <p:cNvPr id="33" name="Picture 32"/>
            <p:cNvPicPr>
              <a:picLocks noChangeAspect="1"/>
            </p:cNvPicPr>
            <p:nvPr>
              <p:custDataLst>
                <p:tags r:id="rId46"/>
              </p:custDataLst>
            </p:nvPr>
          </p:nvPicPr>
          <p:blipFill>
            <a:blip r:embed="rId62"/>
            <a:stretch>
              <a:fillRect/>
            </a:stretch>
          </p:blipFill>
          <p:spPr>
            <a:xfrm>
              <a:off x="4612745" y="4466654"/>
              <a:ext cx="1639085" cy="922258"/>
            </a:xfrm>
            <a:prstGeom prst="rect">
              <a:avLst/>
            </a:prstGeom>
          </p:spPr>
        </p:pic>
        <p:cxnSp>
          <p:nvCxnSpPr>
            <p:cNvPr id="34" name="Straight Arrow Connector 33"/>
            <p:cNvCxnSpPr/>
            <p:nvPr>
              <p:custDataLst>
                <p:tags r:id="rId47"/>
              </p:custDataLst>
            </p:nvPr>
          </p:nvCxnSpPr>
          <p:spPr>
            <a:xfrm flipV="1">
              <a:off x="6241345" y="4881867"/>
              <a:ext cx="797658" cy="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custDataLst>
                <p:tags r:id="rId48"/>
              </p:custDataLst>
            </p:nvPr>
          </p:nvSpPr>
          <p:spPr>
            <a:xfrm>
              <a:off x="5956782" y="5036591"/>
              <a:ext cx="1366782" cy="66462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HMI</a:t>
              </a:r>
            </a:p>
            <a:p>
              <a:pPr algn="ctr" defTabSz="914333"/>
              <a:r>
                <a:rPr lang="en-US" sz="1400" b="1" dirty="0">
                  <a:solidFill>
                    <a:prstClr val="black"/>
                  </a:solidFill>
                  <a:latin typeface="Calibri" panose="020F0502020204030204"/>
                </a:rPr>
                <a:t> provisioned in Cloud</a:t>
              </a:r>
            </a:p>
          </p:txBody>
        </p:sp>
        <p:cxnSp>
          <p:nvCxnSpPr>
            <p:cNvPr id="37" name="Straight Arrow Connector 36"/>
            <p:cNvCxnSpPr/>
            <p:nvPr>
              <p:custDataLst>
                <p:tags r:id="rId49"/>
              </p:custDataLst>
            </p:nvPr>
          </p:nvCxnSpPr>
          <p:spPr>
            <a:xfrm flipH="1">
              <a:off x="-350723" y="3155067"/>
              <a:ext cx="1" cy="421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custDataLst>
                <p:tags r:id="rId50"/>
              </p:custDataLst>
            </p:nvPr>
          </p:nvSpPr>
          <p:spPr>
            <a:xfrm>
              <a:off x="1203981" y="2241402"/>
              <a:ext cx="1366782" cy="66462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Test Case automated with BtAF</a:t>
              </a:r>
            </a:p>
          </p:txBody>
        </p:sp>
        <p:sp>
          <p:nvSpPr>
            <p:cNvPr id="47" name="TextBox 46"/>
            <p:cNvSpPr txBox="1"/>
            <p:nvPr>
              <p:custDataLst>
                <p:tags r:id="rId51"/>
              </p:custDataLst>
            </p:nvPr>
          </p:nvSpPr>
          <p:spPr>
            <a:xfrm>
              <a:off x="5273391" y="2708492"/>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If defect, login RTM</a:t>
              </a:r>
            </a:p>
          </p:txBody>
        </p:sp>
        <p:sp>
          <p:nvSpPr>
            <p:cNvPr id="48" name="TextBox 47"/>
            <p:cNvSpPr txBox="1"/>
            <p:nvPr>
              <p:custDataLst>
                <p:tags r:id="rId52"/>
              </p:custDataLst>
            </p:nvPr>
          </p:nvSpPr>
          <p:spPr>
            <a:xfrm>
              <a:off x="7737028" y="2744421"/>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If defect, login RTM</a:t>
              </a:r>
            </a:p>
          </p:txBody>
        </p:sp>
        <p:pic>
          <p:nvPicPr>
            <p:cNvPr id="49" name="Picture 48"/>
            <p:cNvPicPr>
              <a:picLocks noChangeAspect="1"/>
            </p:cNvPicPr>
            <p:nvPr>
              <p:custDataLst>
                <p:tags r:id="rId53"/>
              </p:custDataLst>
            </p:nvPr>
          </p:nvPicPr>
          <p:blipFill>
            <a:blip r:embed="rId59"/>
            <a:stretch>
              <a:fillRect/>
            </a:stretch>
          </p:blipFill>
          <p:spPr>
            <a:xfrm>
              <a:off x="9302286" y="4422566"/>
              <a:ext cx="805317" cy="805317"/>
            </a:xfrm>
            <a:prstGeom prst="rect">
              <a:avLst/>
            </a:prstGeom>
          </p:spPr>
        </p:pic>
        <p:sp>
          <p:nvSpPr>
            <p:cNvPr id="50" name="TextBox 49"/>
            <p:cNvSpPr txBox="1"/>
            <p:nvPr>
              <p:custDataLst>
                <p:tags r:id="rId54"/>
              </p:custDataLst>
            </p:nvPr>
          </p:nvSpPr>
          <p:spPr>
            <a:xfrm>
              <a:off x="8534686" y="4960930"/>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If defect, login RTM</a:t>
              </a:r>
            </a:p>
          </p:txBody>
        </p:sp>
      </p:grpSp>
      <p:cxnSp>
        <p:nvCxnSpPr>
          <p:cNvPr id="51" name="Straight Arrow Connector 50"/>
          <p:cNvCxnSpPr/>
          <p:nvPr>
            <p:custDataLst>
              <p:tags r:id="rId14"/>
            </p:custDataLst>
          </p:nvPr>
        </p:nvCxnSpPr>
        <p:spPr>
          <a:xfrm flipV="1">
            <a:off x="508863" y="3304638"/>
            <a:ext cx="467270" cy="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custDataLst>
              <p:tags r:id="rId15"/>
            </p:custDataLst>
          </p:nvPr>
        </p:nvCxnSpPr>
        <p:spPr>
          <a:xfrm>
            <a:off x="9684200" y="5072683"/>
            <a:ext cx="1271" cy="85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custDataLst>
              <p:tags r:id="rId16"/>
            </p:custDataLst>
          </p:nvPr>
        </p:nvCxnSpPr>
        <p:spPr>
          <a:xfrm flipH="1" flipV="1">
            <a:off x="5133227" y="5827479"/>
            <a:ext cx="4521809" cy="36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custDataLst>
              <p:tags r:id="rId17"/>
            </p:custDataLst>
          </p:nvPr>
        </p:nvSpPr>
        <p:spPr>
          <a:xfrm>
            <a:off x="3771995" y="5488654"/>
            <a:ext cx="1361232" cy="738664"/>
          </a:xfrm>
          <a:prstGeom prst="rect">
            <a:avLst/>
          </a:prstGeom>
          <a:solidFill>
            <a:schemeClr val="accent2">
              <a:lumMod val="20000"/>
              <a:lumOff val="80000"/>
            </a:schemeClr>
          </a:solidFill>
        </p:spPr>
        <p:txBody>
          <a:bodyPr wrap="square" rtlCol="0">
            <a:spAutoFit/>
          </a:bodyPr>
          <a:lstStyle/>
          <a:p>
            <a:pPr algn="ctr" defTabSz="914333"/>
            <a:r>
              <a:rPr lang="en-US" sz="1400" b="1" dirty="0">
                <a:solidFill>
                  <a:prstClr val="black"/>
                </a:solidFill>
                <a:latin typeface="Calibri" panose="020F0502020204030204"/>
              </a:rPr>
              <a:t>HMI Soln. Center Framework</a:t>
            </a:r>
          </a:p>
        </p:txBody>
      </p:sp>
      <p:pic>
        <p:nvPicPr>
          <p:cNvPr id="55" name="Picture 54"/>
          <p:cNvPicPr>
            <a:picLocks noChangeAspect="1"/>
          </p:cNvPicPr>
          <p:nvPr>
            <p:custDataLst>
              <p:tags r:id="rId18"/>
            </p:custDataLst>
          </p:nvPr>
        </p:nvPicPr>
        <p:blipFill>
          <a:blip r:embed="rId62"/>
          <a:stretch>
            <a:fillRect/>
          </a:stretch>
        </p:blipFill>
        <p:spPr>
          <a:xfrm>
            <a:off x="2157398" y="5543535"/>
            <a:ext cx="1198168" cy="654249"/>
          </a:xfrm>
          <a:prstGeom prst="rect">
            <a:avLst/>
          </a:prstGeom>
        </p:spPr>
      </p:pic>
      <p:cxnSp>
        <p:nvCxnSpPr>
          <p:cNvPr id="41" name="Straight Arrow Connector 40"/>
          <p:cNvCxnSpPr/>
          <p:nvPr>
            <p:custDataLst>
              <p:tags r:id="rId19"/>
            </p:custDataLst>
          </p:nvPr>
        </p:nvCxnSpPr>
        <p:spPr>
          <a:xfrm flipV="1">
            <a:off x="3288441" y="5816545"/>
            <a:ext cx="416428" cy="74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custDataLst>
              <p:tags r:id="rId20"/>
            </p:custDataLst>
          </p:nvPr>
        </p:nvSpPr>
        <p:spPr>
          <a:xfrm>
            <a:off x="1958533" y="5283696"/>
            <a:ext cx="1519037" cy="307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HMI</a:t>
            </a:r>
          </a:p>
        </p:txBody>
      </p:sp>
      <p:sp>
        <p:nvSpPr>
          <p:cNvPr id="45" name="TextBox 44"/>
          <p:cNvSpPr txBox="1"/>
          <p:nvPr>
            <p:custDataLst>
              <p:tags r:id="rId21"/>
            </p:custDataLst>
          </p:nvPr>
        </p:nvSpPr>
        <p:spPr>
          <a:xfrm>
            <a:off x="1778911" y="5062677"/>
            <a:ext cx="3799210" cy="324000"/>
          </a:xfrm>
          <a:prstGeom prst="rect">
            <a:avLst/>
          </a:prstGeom>
          <a:noFill/>
          <a:ln>
            <a:noFill/>
          </a:ln>
        </p:spPr>
        <p:txBody>
          <a:bodyPr wrap="square" lIns="0" tIns="0" rIns="0" bIns="0" rtlCol="0">
            <a:noAutofit/>
          </a:bodyPr>
          <a:lstStyle/>
          <a:p>
            <a:pPr algn="ctr" defTabSz="1016264">
              <a:lnSpc>
                <a:spcPct val="107000"/>
              </a:lnSpc>
              <a:spcBef>
                <a:spcPts val="556"/>
              </a:spcBef>
            </a:pPr>
            <a:r>
              <a:rPr lang="en-GB" sz="1556" kern="0" dirty="0">
                <a:solidFill>
                  <a:srgbClr val="00B050"/>
                </a:solidFill>
                <a:latin typeface="Bosch Office Sans" pitchFamily="2" charset="0"/>
              </a:rPr>
              <a:t>With additional infrastructure investment</a:t>
            </a:r>
          </a:p>
        </p:txBody>
      </p:sp>
      <p:pic>
        <p:nvPicPr>
          <p:cNvPr id="9" name="Picture 8"/>
          <p:cNvPicPr>
            <a:picLocks/>
          </p:cNvPicPr>
          <p:nvPr>
            <p:custDataLst>
              <p:tags r:id="rId22"/>
            </p:custDataLst>
          </p:nvPr>
        </p:nvPicPr>
        <p:blipFill>
          <a:blip r:embed="rId63"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36154152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custDataLst>
              <p:tags r:id="rId2"/>
            </p:custDataLst>
          </p:nvPr>
        </p:nvSpPr>
        <p:spPr>
          <a:xfrm>
            <a:off x="1958532" y="5315296"/>
            <a:ext cx="3439970" cy="1018254"/>
          </a:xfrm>
          <a:prstGeom prst="rect">
            <a:avLst/>
          </a:prstGeom>
          <a:solidFill>
            <a:srgbClr val="92D050"/>
          </a:solidFill>
          <a:ln w="19050" cap="flat" cmpd="sng" algn="ctr">
            <a:solidFill>
              <a:srgbClr val="00B050"/>
            </a:solidFill>
            <a:prstDash val="lgDash"/>
          </a:ln>
          <a:effectLst/>
        </p:spPr>
        <p:txBody>
          <a:bodyPr rtlCol="0" anchor="ctr"/>
          <a:lstStyle/>
          <a:p>
            <a:pPr algn="ctr" defTabSz="1016264"/>
            <a:endParaRPr lang="en-GB" sz="2001" kern="0" dirty="0">
              <a:solidFill>
                <a:srgbClr val="000000"/>
              </a:solidFill>
              <a:latin typeface="Bosch Office Sans"/>
            </a:endParaRPr>
          </a:p>
        </p:txBody>
      </p:sp>
      <p:pic>
        <p:nvPicPr>
          <p:cNvPr id="7" name="Picture 6"/>
          <p:cNvPicPr>
            <a:picLocks/>
          </p:cNvPicPr>
          <p:nvPr>
            <p:custDataLst>
              <p:tags r:id="rId3"/>
            </p:custDataLst>
          </p:nvPr>
        </p:nvPicPr>
        <p:blipFill>
          <a:blip r:embed="rId56">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6" name="Rectangle 5"/>
          <p:cNvSpPr>
            <a:spLocks/>
          </p:cNvSpPr>
          <p:nvPr>
            <p:custDataLst>
              <p:tags r:id="rId4"/>
            </p:custDataLst>
          </p:nvPr>
        </p:nvSpPr>
        <p:spPr>
          <a:xfrm>
            <a:off x="659355" y="6272592"/>
            <a:ext cx="10172494" cy="11997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1016264" fontAlgn="base">
              <a:lnSpc>
                <a:spcPct val="107000"/>
              </a:lnSpc>
              <a:spcAft>
                <a:spcPts val="111"/>
              </a:spcAft>
            </a:pPr>
            <a:r>
              <a:rPr lang="en-GB" sz="667" b="1">
                <a:solidFill>
                  <a:srgbClr val="D70012"/>
                </a:solidFill>
                <a:latin typeface="Bosch Office Sans" pitchFamily="2" charset="0"/>
              </a:rPr>
              <a:t>Confidential </a:t>
            </a:r>
            <a:r>
              <a:rPr lang="en-GB" sz="667">
                <a:solidFill>
                  <a:srgbClr val="000000"/>
                </a:solidFill>
                <a:latin typeface="Bosch Office Sans" pitchFamily="2" charset="0"/>
              </a:rPr>
              <a:t>| Bosch | 22/4/2019</a:t>
            </a:r>
          </a:p>
        </p:txBody>
      </p:sp>
      <p:sp>
        <p:nvSpPr>
          <p:cNvPr id="5" name="Rectangle 4"/>
          <p:cNvSpPr>
            <a:spLocks/>
          </p:cNvSpPr>
          <p:nvPr>
            <p:custDataLst>
              <p:tags r:id="rId5"/>
            </p:custDataLst>
          </p:nvPr>
        </p:nvSpPr>
        <p:spPr>
          <a:xfrm>
            <a:off x="659355" y="6399624"/>
            <a:ext cx="10172494" cy="2399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defTabSz="1016264" fontAlgn="base">
              <a:lnSpc>
                <a:spcPct val="107000"/>
              </a:lnSpc>
              <a:spcAft>
                <a:spcPts val="111"/>
              </a:spcAft>
            </a:pPr>
            <a:r>
              <a:rPr lang="en-US" sz="667">
                <a:solidFill>
                  <a:srgbClr val="B2B3B5"/>
                </a:solidFill>
                <a:latin typeface="Bosch Office Sans" pitchFamily="2" charset="0"/>
              </a:rPr>
              <a:t>©  Robert Bosch Engineering and Business Solutions Private Limited 2019. All rights reserved, also regarding any disposal, exploitation, reproduction, editing, distribution, as well as in the event of applications for industrial property rights.</a:t>
            </a:r>
            <a:endParaRPr lang="en-GB" sz="667">
              <a:solidFill>
                <a:srgbClr val="B2B3B5"/>
              </a:solidFill>
              <a:latin typeface="Bosch Office Sans" pitchFamily="2" charset="0"/>
            </a:endParaRPr>
          </a:p>
        </p:txBody>
      </p:sp>
      <p:sp>
        <p:nvSpPr>
          <p:cNvPr id="4" name="Rectangle 3"/>
          <p:cNvSpPr>
            <a:spLocks/>
          </p:cNvSpPr>
          <p:nvPr>
            <p:custDataLst>
              <p:tags r:id="rId6"/>
            </p:custDataLst>
          </p:nvPr>
        </p:nvSpPr>
        <p:spPr>
          <a:xfrm>
            <a:off x="296606" y="6255654"/>
            <a:ext cx="320405" cy="45590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1016264" fontAlgn="base"/>
            <a:r>
              <a:rPr lang="en-GB" sz="1334">
                <a:solidFill>
                  <a:srgbClr val="999FA6"/>
                </a:solidFill>
                <a:latin typeface="Bosch Office Sans" pitchFamily="2" charset="0"/>
              </a:rPr>
              <a:t>28</a:t>
            </a:r>
          </a:p>
        </p:txBody>
      </p:sp>
      <p:sp>
        <p:nvSpPr>
          <p:cNvPr id="3" name="Rectangle 2" hidden="1"/>
          <p:cNvSpPr>
            <a:spLocks/>
          </p:cNvSpPr>
          <p:nvPr>
            <p:custDataLst>
              <p:tags r:id="rId7"/>
            </p:custDataLst>
          </p:nvPr>
        </p:nvSpPr>
        <p:spPr>
          <a:xfrm>
            <a:off x="10251733" y="287941"/>
            <a:ext cx="1880084" cy="86382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defTabSz="1016264" fontAlgn="base">
              <a:lnSpc>
                <a:spcPts val="1000"/>
              </a:lnSpc>
            </a:pPr>
            <a:endParaRPr lang="en-GB" sz="611">
              <a:solidFill>
                <a:prstClr val="black"/>
              </a:solidFill>
              <a:latin typeface="Bosch Office Sans" pitchFamily="2" charset="0"/>
            </a:endParaRPr>
          </a:p>
        </p:txBody>
      </p:sp>
      <p:sp>
        <p:nvSpPr>
          <p:cNvPr id="2" name="TextBox 1" hidden="1"/>
          <p:cNvSpPr txBox="1"/>
          <p:nvPr>
            <p:custDataLst>
              <p:tags r:id="rId8"/>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fontAlgn="base"/>
            <a:endParaRPr lang="en-GB" sz="1445">
              <a:solidFill>
                <a:prstClr val="black"/>
              </a:solidFill>
              <a:latin typeface="Bosch Office Sans" pitchFamily="2" charset="0"/>
            </a:endParaRPr>
          </a:p>
        </p:txBody>
      </p:sp>
      <p:pic>
        <p:nvPicPr>
          <p:cNvPr id="36" name="Picture 35"/>
          <p:cNvPicPr>
            <a:picLocks noChangeAspect="1"/>
          </p:cNvPicPr>
          <p:nvPr>
            <p:custDataLst>
              <p:tags r:id="rId9"/>
            </p:custDataLst>
          </p:nvPr>
        </p:nvPicPr>
        <p:blipFill>
          <a:blip r:embed="rId57"/>
          <a:stretch>
            <a:fillRect/>
          </a:stretch>
        </p:blipFill>
        <p:spPr>
          <a:xfrm>
            <a:off x="36784" y="1926486"/>
            <a:ext cx="944155" cy="944155"/>
          </a:xfrm>
          <a:prstGeom prst="rect">
            <a:avLst/>
          </a:prstGeom>
        </p:spPr>
      </p:pic>
      <p:cxnSp>
        <p:nvCxnSpPr>
          <p:cNvPr id="38" name="Straight Arrow Connector 37"/>
          <p:cNvCxnSpPr/>
          <p:nvPr>
            <p:custDataLst>
              <p:tags r:id="rId10"/>
            </p:custDataLst>
          </p:nvPr>
        </p:nvCxnSpPr>
        <p:spPr>
          <a:xfrm flipH="1">
            <a:off x="539762" y="1441822"/>
            <a:ext cx="1" cy="468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custDataLst>
              <p:tags r:id="rId11"/>
            </p:custDataLst>
          </p:nvPr>
        </p:nvSpPr>
        <p:spPr>
          <a:xfrm>
            <a:off x="539761" y="1595227"/>
            <a:ext cx="1519037" cy="307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Test Case in RQM</a:t>
            </a:r>
          </a:p>
        </p:txBody>
      </p:sp>
      <p:sp>
        <p:nvSpPr>
          <p:cNvPr id="44" name="TextBox 43"/>
          <p:cNvSpPr txBox="1"/>
          <p:nvPr>
            <p:custDataLst>
              <p:tags r:id="rId12"/>
            </p:custDataLst>
          </p:nvPr>
        </p:nvSpPr>
        <p:spPr>
          <a:xfrm>
            <a:off x="140048" y="906252"/>
            <a:ext cx="1361232" cy="523220"/>
          </a:xfrm>
          <a:prstGeom prst="rect">
            <a:avLst/>
          </a:prstGeom>
          <a:solidFill>
            <a:schemeClr val="accent2">
              <a:lumMod val="20000"/>
              <a:lumOff val="80000"/>
            </a:schemeClr>
          </a:solidFill>
        </p:spPr>
        <p:txBody>
          <a:bodyPr wrap="square" rtlCol="0">
            <a:spAutoFit/>
          </a:bodyPr>
          <a:lstStyle/>
          <a:p>
            <a:pPr algn="ctr" defTabSz="914333"/>
            <a:r>
              <a:rPr lang="en-US" sz="1400" b="1" dirty="0">
                <a:solidFill>
                  <a:prstClr val="black"/>
                </a:solidFill>
                <a:latin typeface="Calibri" panose="020F0502020204030204"/>
              </a:rPr>
              <a:t>Requirement Elicitation</a:t>
            </a:r>
          </a:p>
        </p:txBody>
      </p:sp>
      <p:sp>
        <p:nvSpPr>
          <p:cNvPr id="46" name="TextBox 45"/>
          <p:cNvSpPr txBox="1"/>
          <p:nvPr>
            <p:custDataLst>
              <p:tags r:id="rId13"/>
            </p:custDataLst>
          </p:nvPr>
        </p:nvSpPr>
        <p:spPr>
          <a:xfrm>
            <a:off x="36784" y="83801"/>
            <a:ext cx="11571169" cy="571247"/>
          </a:xfrm>
          <a:prstGeom prst="rect">
            <a:avLst/>
          </a:prstGeom>
          <a:noFill/>
        </p:spPr>
        <p:txBody>
          <a:bodyPr wrap="square" rtlCol="0">
            <a:spAutoFit/>
          </a:bodyPr>
          <a:lstStyle/>
          <a:p>
            <a:pPr defTabSz="914333"/>
            <a:r>
              <a:rPr lang="en-GB" sz="3112" kern="0" dirty="0">
                <a:solidFill>
                  <a:srgbClr val="0070C0"/>
                </a:solidFill>
                <a:latin typeface="Bosch Office Sans" pitchFamily="2" charset="0"/>
              </a:rPr>
              <a:t>Operating Scenario 2 : HMI </a:t>
            </a:r>
            <a:r>
              <a:rPr lang="en-GB" sz="3112" kern="0" dirty="0">
                <a:solidFill>
                  <a:srgbClr val="0070C0"/>
                </a:solidFill>
                <a:latin typeface="Bosch Office Sans" pitchFamily="2" charset="0"/>
                <a:sym typeface="Wingdings" panose="05000000000000000000" pitchFamily="2" charset="2"/>
              </a:rPr>
              <a:t> Mobile</a:t>
            </a:r>
            <a:endParaRPr lang="en-GB" sz="3112" kern="0" dirty="0">
              <a:solidFill>
                <a:srgbClr val="0070C0"/>
              </a:solidFill>
              <a:latin typeface="Bosch Office Sans" pitchFamily="2" charset="0"/>
            </a:endParaRPr>
          </a:p>
        </p:txBody>
      </p:sp>
      <p:grpSp>
        <p:nvGrpSpPr>
          <p:cNvPr id="39" name="Group 38"/>
          <p:cNvGrpSpPr/>
          <p:nvPr/>
        </p:nvGrpSpPr>
        <p:grpSpPr>
          <a:xfrm>
            <a:off x="508861" y="1715090"/>
            <a:ext cx="11623352" cy="3969649"/>
            <a:chOff x="-350723" y="2129453"/>
            <a:chExt cx="10458326" cy="3571765"/>
          </a:xfrm>
        </p:grpSpPr>
        <p:cxnSp>
          <p:nvCxnSpPr>
            <p:cNvPr id="10" name="Straight Arrow Connector 9"/>
            <p:cNvCxnSpPr/>
            <p:nvPr>
              <p:custDataLst>
                <p:tags r:id="rId27"/>
              </p:custDataLst>
            </p:nvPr>
          </p:nvCxnSpPr>
          <p:spPr>
            <a:xfrm flipV="1">
              <a:off x="8420420" y="4868068"/>
              <a:ext cx="79765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28"/>
              </p:custDataLst>
            </p:nvPr>
          </p:nvPicPr>
          <p:blipFill>
            <a:blip r:embed="rId58"/>
            <a:stretch>
              <a:fillRect/>
            </a:stretch>
          </p:blipFill>
          <p:spPr>
            <a:xfrm>
              <a:off x="7493266" y="2165382"/>
              <a:ext cx="805317" cy="805317"/>
            </a:xfrm>
            <a:prstGeom prst="rect">
              <a:avLst/>
            </a:prstGeom>
          </p:spPr>
        </p:pic>
        <p:cxnSp>
          <p:nvCxnSpPr>
            <p:cNvPr id="12" name="Straight Arrow Connector 11"/>
            <p:cNvCxnSpPr/>
            <p:nvPr>
              <p:custDataLst>
                <p:tags r:id="rId29"/>
              </p:custDataLst>
            </p:nvPr>
          </p:nvCxnSpPr>
          <p:spPr>
            <a:xfrm flipV="1">
              <a:off x="7878717" y="2702393"/>
              <a:ext cx="618" cy="66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custDataLst>
                <p:tags r:id="rId30"/>
              </p:custDataLst>
            </p:nvPr>
          </p:nvPicPr>
          <p:blipFill>
            <a:blip r:embed="rId58"/>
            <a:stretch>
              <a:fillRect/>
            </a:stretch>
          </p:blipFill>
          <p:spPr>
            <a:xfrm>
              <a:off x="5029628" y="2129453"/>
              <a:ext cx="805317" cy="805317"/>
            </a:xfrm>
            <a:prstGeom prst="rect">
              <a:avLst/>
            </a:prstGeom>
          </p:spPr>
        </p:pic>
        <p:cxnSp>
          <p:nvCxnSpPr>
            <p:cNvPr id="14" name="Straight Arrow Connector 13"/>
            <p:cNvCxnSpPr/>
            <p:nvPr>
              <p:custDataLst>
                <p:tags r:id="rId31"/>
              </p:custDataLst>
            </p:nvPr>
          </p:nvCxnSpPr>
          <p:spPr>
            <a:xfrm flipV="1">
              <a:off x="5415080" y="2666463"/>
              <a:ext cx="618" cy="66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custDataLst>
                <p:tags r:id="rId32"/>
              </p:custDataLst>
            </p:nvPr>
          </p:nvPicPr>
          <p:blipFill>
            <a:blip r:embed="rId59"/>
            <a:stretch>
              <a:fillRect/>
            </a:stretch>
          </p:blipFill>
          <p:spPr>
            <a:xfrm>
              <a:off x="3038399" y="3161974"/>
              <a:ext cx="811822" cy="767940"/>
            </a:xfrm>
            <a:prstGeom prst="rect">
              <a:avLst/>
            </a:prstGeom>
          </p:spPr>
        </p:pic>
        <p:pic>
          <p:nvPicPr>
            <p:cNvPr id="16" name="Picture 15"/>
            <p:cNvPicPr>
              <a:picLocks noChangeAspect="1"/>
            </p:cNvPicPr>
            <p:nvPr>
              <p:custDataLst>
                <p:tags r:id="rId33"/>
              </p:custDataLst>
            </p:nvPr>
          </p:nvPicPr>
          <p:blipFill>
            <a:blip r:embed="rId60"/>
            <a:stretch>
              <a:fillRect/>
            </a:stretch>
          </p:blipFill>
          <p:spPr>
            <a:xfrm>
              <a:off x="272435" y="2860616"/>
              <a:ext cx="1553842" cy="1370657"/>
            </a:xfrm>
            <a:prstGeom prst="rect">
              <a:avLst/>
            </a:prstGeom>
          </p:spPr>
        </p:pic>
        <p:cxnSp>
          <p:nvCxnSpPr>
            <p:cNvPr id="17" name="Straight Arrow Connector 16"/>
            <p:cNvCxnSpPr>
              <a:stCxn id="16" idx="3"/>
            </p:cNvCxnSpPr>
            <p:nvPr>
              <p:custDataLst>
                <p:tags r:id="rId34"/>
              </p:custDataLst>
            </p:nvPr>
          </p:nvCxnSpPr>
          <p:spPr>
            <a:xfrm flipV="1">
              <a:off x="1826276" y="3545944"/>
              <a:ext cx="11573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custDataLst>
                <p:tags r:id="rId35"/>
              </p:custDataLst>
            </p:nvPr>
          </p:nvSpPr>
          <p:spPr>
            <a:xfrm>
              <a:off x="1671616" y="3777243"/>
              <a:ext cx="1366782" cy="66462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Test Script integrated with Jenkins (CICD)</a:t>
              </a:r>
            </a:p>
          </p:txBody>
        </p:sp>
        <p:sp>
          <p:nvSpPr>
            <p:cNvPr id="19" name="Rectangle 18"/>
            <p:cNvSpPr/>
            <p:nvPr>
              <p:custDataLst>
                <p:tags r:id="rId36"/>
              </p:custDataLst>
            </p:nvPr>
          </p:nvSpPr>
          <p:spPr>
            <a:xfrm>
              <a:off x="133189" y="2681782"/>
              <a:ext cx="139245" cy="1970641"/>
            </a:xfrm>
            <a:prstGeom prst="rect">
              <a:avLst/>
            </a:prstGeom>
            <a:solidFill>
              <a:srgbClr val="C00000"/>
            </a:solidFill>
            <a:ln w="9525" cap="flat" cmpd="sng" algn="ctr">
              <a:noFill/>
              <a:prstDash val="solid"/>
            </a:ln>
            <a:effectLst/>
          </p:spPr>
          <p:txBody>
            <a:bodyPr vert="vert270" rtlCol="0" anchor="ctr"/>
            <a:lstStyle/>
            <a:p>
              <a:pPr algn="ctr" defTabSz="914333"/>
              <a:r>
                <a:rPr lang="en-US" sz="900" b="1" kern="0" dirty="0">
                  <a:solidFill>
                    <a:prstClr val="white"/>
                  </a:solidFill>
                  <a:latin typeface="Bosch Office Sans"/>
                </a:rPr>
                <a:t>Bosch Automation Framework (BtAF)</a:t>
              </a:r>
            </a:p>
          </p:txBody>
        </p:sp>
        <p:cxnSp>
          <p:nvCxnSpPr>
            <p:cNvPr id="22" name="Straight Arrow Connector 21"/>
            <p:cNvCxnSpPr/>
            <p:nvPr>
              <p:custDataLst>
                <p:tags r:id="rId37"/>
              </p:custDataLst>
            </p:nvPr>
          </p:nvCxnSpPr>
          <p:spPr>
            <a:xfrm flipV="1">
              <a:off x="3739803" y="3545944"/>
              <a:ext cx="79765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custDataLst>
                <p:tags r:id="rId38"/>
              </p:custDataLst>
            </p:nvPr>
          </p:nvSpPr>
          <p:spPr>
            <a:xfrm>
              <a:off x="3509816" y="2744421"/>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Test Script triggered in APP</a:t>
              </a:r>
            </a:p>
          </p:txBody>
        </p:sp>
        <p:sp>
          <p:nvSpPr>
            <p:cNvPr id="24" name="Arrow: Pentagon 40">
              <a:extLst>
                <a:ext uri="{FF2B5EF4-FFF2-40B4-BE49-F238E27FC236}">
                  <a16:creationId xmlns:a16="http://schemas.microsoft.com/office/drawing/2014/main" id="{82C363AB-F2BB-450B-979E-8DE4224CF3FA}"/>
                </a:ext>
              </a:extLst>
            </p:cNvPr>
            <p:cNvSpPr/>
            <p:nvPr>
              <p:custDataLst>
                <p:tags r:id="rId39"/>
              </p:custDataLst>
            </p:nvPr>
          </p:nvSpPr>
          <p:spPr>
            <a:xfrm>
              <a:off x="7200135" y="3283867"/>
              <a:ext cx="1527560" cy="480183"/>
            </a:xfrm>
            <a:prstGeom prst="homePlate">
              <a:avLst/>
            </a:prstGeom>
            <a:solidFill>
              <a:srgbClr val="FFC000"/>
            </a:solidFill>
            <a:ln w="12700" cap="flat" cmpd="sng" algn="ctr">
              <a:noFill/>
              <a:prstDash val="solid"/>
              <a:miter lim="800000"/>
            </a:ln>
            <a:effectLst/>
          </p:spPr>
          <p:txBody>
            <a:bodyPr rot="0" spcFirstLastPara="0" vertOverflow="overflow" horzOverflow="overflow" vert="horz" wrap="square" lIns="555319" tIns="30851" rIns="61703" bIns="30851" numCol="1" spcCol="0" rtlCol="0" fromWordArt="0" anchor="ctr" anchorCtr="0" forceAA="0" compatLnSpc="1">
              <a:prstTxWarp prst="textNoShape">
                <a:avLst/>
              </a:prstTxWarp>
              <a:noAutofit/>
            </a:bodyPr>
            <a:lstStyle/>
            <a:p>
              <a:pPr defTabSz="822626">
                <a:defRPr/>
              </a:pPr>
              <a:r>
                <a:rPr lang="en-US" sz="1600" b="1" kern="0" cap="all" dirty="0">
                  <a:solidFill>
                    <a:prstClr val="black"/>
                  </a:solidFill>
                  <a:latin typeface="Calibri" panose="020F0502020204030204"/>
                </a:rPr>
                <a:t>WCloud</a:t>
              </a:r>
            </a:p>
          </p:txBody>
        </p:sp>
        <p:sp>
          <p:nvSpPr>
            <p:cNvPr id="25" name="Rectangle 24">
              <a:extLst>
                <a:ext uri="{FF2B5EF4-FFF2-40B4-BE49-F238E27FC236}">
                  <a16:creationId xmlns:a16="http://schemas.microsoft.com/office/drawing/2014/main" id="{788286DE-6208-4DEB-A0D6-DFC29E04B8C7}"/>
                </a:ext>
              </a:extLst>
            </p:cNvPr>
            <p:cNvSpPr/>
            <p:nvPr>
              <p:custDataLst>
                <p:tags r:id="rId40"/>
              </p:custDataLst>
            </p:nvPr>
          </p:nvSpPr>
          <p:spPr>
            <a:xfrm>
              <a:off x="7287893" y="3480660"/>
              <a:ext cx="238802" cy="244026"/>
            </a:xfrm>
            <a:prstGeom prst="rect">
              <a:avLst/>
            </a:prstGeom>
            <a:solidFill>
              <a:srgbClr val="F7931F">
                <a:lumMod val="75000"/>
              </a:srgbClr>
            </a:solidFill>
            <a:ln>
              <a:noFill/>
            </a:ln>
            <a:effectLst>
              <a:innerShdw dist="50800" dir="2700000">
                <a:prstClr val="black">
                  <a:alpha val="50000"/>
                </a:prstClr>
              </a:innerShdw>
            </a:effectLst>
          </p:spPr>
          <p:txBody>
            <a:bodyPr rot="0" spcFirstLastPara="0" vertOverflow="overflow" horzOverflow="overflow" vert="horz" wrap="square" lIns="61703" tIns="30851" rIns="61703" bIns="30851" numCol="1" spcCol="0" rtlCol="0" fromWordArt="0" anchor="ctr" anchorCtr="0" forceAA="0" compatLnSpc="1">
              <a:prstTxWarp prst="textNoShape">
                <a:avLst/>
              </a:prstTxWarp>
              <a:noAutofit/>
            </a:bodyPr>
            <a:lstStyle/>
            <a:p>
              <a:pPr algn="ctr" defTabSz="822626">
                <a:defRPr/>
              </a:pPr>
              <a:r>
                <a:rPr lang="en-US" sz="1050" b="1" kern="0" dirty="0">
                  <a:solidFill>
                    <a:prstClr val="white"/>
                  </a:solidFill>
                  <a:latin typeface="Calibri" panose="020F0502020204030204"/>
                </a:rPr>
                <a:t>02</a:t>
              </a:r>
            </a:p>
          </p:txBody>
        </p:sp>
        <p:cxnSp>
          <p:nvCxnSpPr>
            <p:cNvPr id="26" name="Straight Arrow Connector 25"/>
            <p:cNvCxnSpPr/>
            <p:nvPr>
              <p:custDataLst>
                <p:tags r:id="rId41"/>
              </p:custDataLst>
            </p:nvPr>
          </p:nvCxnSpPr>
          <p:spPr>
            <a:xfrm flipV="1">
              <a:off x="6343157" y="3523959"/>
              <a:ext cx="79765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custDataLst>
                <p:tags r:id="rId42"/>
              </p:custDataLst>
            </p:nvPr>
          </p:nvSpPr>
          <p:spPr>
            <a:xfrm>
              <a:off x="5981462" y="3755232"/>
              <a:ext cx="1366782" cy="66462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MQTT simulation for HMI Operation</a:t>
              </a:r>
            </a:p>
          </p:txBody>
        </p:sp>
        <p:cxnSp>
          <p:nvCxnSpPr>
            <p:cNvPr id="30" name="Straight Arrow Connector 29"/>
            <p:cNvCxnSpPr/>
            <p:nvPr>
              <p:custDataLst>
                <p:tags r:id="rId43"/>
              </p:custDataLst>
            </p:nvPr>
          </p:nvCxnSpPr>
          <p:spPr>
            <a:xfrm>
              <a:off x="7826176" y="3807553"/>
              <a:ext cx="1144" cy="766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custDataLst>
                <p:tags r:id="rId44"/>
              </p:custDataLst>
            </p:nvPr>
          </p:nvCxnSpPr>
          <p:spPr>
            <a:xfrm flipV="1">
              <a:off x="7976659" y="3863642"/>
              <a:ext cx="618" cy="66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custDataLst>
                <p:tags r:id="rId45"/>
              </p:custDataLst>
            </p:nvPr>
          </p:nvSpPr>
          <p:spPr>
            <a:xfrm>
              <a:off x="8126615" y="3995892"/>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Request routed to HMI </a:t>
              </a:r>
            </a:p>
          </p:txBody>
        </p:sp>
        <p:pic>
          <p:nvPicPr>
            <p:cNvPr id="33" name="Picture 32"/>
            <p:cNvPicPr>
              <a:picLocks noChangeAspect="1"/>
            </p:cNvPicPr>
            <p:nvPr>
              <p:custDataLst>
                <p:tags r:id="rId46"/>
              </p:custDataLst>
            </p:nvPr>
          </p:nvPicPr>
          <p:blipFill>
            <a:blip r:embed="rId61"/>
            <a:stretch>
              <a:fillRect/>
            </a:stretch>
          </p:blipFill>
          <p:spPr>
            <a:xfrm>
              <a:off x="4612745" y="4466654"/>
              <a:ext cx="1639085" cy="922258"/>
            </a:xfrm>
            <a:prstGeom prst="rect">
              <a:avLst/>
            </a:prstGeom>
          </p:spPr>
        </p:pic>
        <p:cxnSp>
          <p:nvCxnSpPr>
            <p:cNvPr id="34" name="Straight Arrow Connector 33"/>
            <p:cNvCxnSpPr/>
            <p:nvPr>
              <p:custDataLst>
                <p:tags r:id="rId47"/>
              </p:custDataLst>
            </p:nvPr>
          </p:nvCxnSpPr>
          <p:spPr>
            <a:xfrm flipV="1">
              <a:off x="6241345" y="4881867"/>
              <a:ext cx="797658" cy="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custDataLst>
                <p:tags r:id="rId48"/>
              </p:custDataLst>
            </p:nvPr>
          </p:nvSpPr>
          <p:spPr>
            <a:xfrm>
              <a:off x="5956782" y="5036591"/>
              <a:ext cx="1366782" cy="66462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HMI</a:t>
              </a:r>
            </a:p>
            <a:p>
              <a:pPr algn="ctr" defTabSz="914333"/>
              <a:r>
                <a:rPr lang="en-US" sz="1400" b="1" dirty="0">
                  <a:solidFill>
                    <a:prstClr val="black"/>
                  </a:solidFill>
                  <a:latin typeface="Calibri" panose="020F0502020204030204"/>
                </a:rPr>
                <a:t> provisioned in Cloud</a:t>
              </a:r>
            </a:p>
          </p:txBody>
        </p:sp>
        <p:cxnSp>
          <p:nvCxnSpPr>
            <p:cNvPr id="37" name="Straight Arrow Connector 36"/>
            <p:cNvCxnSpPr/>
            <p:nvPr>
              <p:custDataLst>
                <p:tags r:id="rId49"/>
              </p:custDataLst>
            </p:nvPr>
          </p:nvCxnSpPr>
          <p:spPr>
            <a:xfrm flipH="1">
              <a:off x="-350723" y="3155067"/>
              <a:ext cx="1" cy="421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custDataLst>
                <p:tags r:id="rId50"/>
              </p:custDataLst>
            </p:nvPr>
          </p:nvSpPr>
          <p:spPr>
            <a:xfrm>
              <a:off x="1203981" y="2241402"/>
              <a:ext cx="1366782" cy="66462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Test Case automated with BtAF</a:t>
              </a:r>
            </a:p>
          </p:txBody>
        </p:sp>
        <p:sp>
          <p:nvSpPr>
            <p:cNvPr id="47" name="TextBox 46"/>
            <p:cNvSpPr txBox="1"/>
            <p:nvPr>
              <p:custDataLst>
                <p:tags r:id="rId51"/>
              </p:custDataLst>
            </p:nvPr>
          </p:nvSpPr>
          <p:spPr>
            <a:xfrm>
              <a:off x="5273391" y="2708492"/>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If defect, login RTM</a:t>
              </a:r>
            </a:p>
          </p:txBody>
        </p:sp>
        <p:sp>
          <p:nvSpPr>
            <p:cNvPr id="48" name="TextBox 47"/>
            <p:cNvSpPr txBox="1"/>
            <p:nvPr>
              <p:custDataLst>
                <p:tags r:id="rId52"/>
              </p:custDataLst>
            </p:nvPr>
          </p:nvSpPr>
          <p:spPr>
            <a:xfrm>
              <a:off x="7737028" y="2744421"/>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If defect, login RTM</a:t>
              </a:r>
            </a:p>
          </p:txBody>
        </p:sp>
        <p:pic>
          <p:nvPicPr>
            <p:cNvPr id="49" name="Picture 48"/>
            <p:cNvPicPr>
              <a:picLocks noChangeAspect="1"/>
            </p:cNvPicPr>
            <p:nvPr>
              <p:custDataLst>
                <p:tags r:id="rId53"/>
              </p:custDataLst>
            </p:nvPr>
          </p:nvPicPr>
          <p:blipFill>
            <a:blip r:embed="rId58"/>
            <a:stretch>
              <a:fillRect/>
            </a:stretch>
          </p:blipFill>
          <p:spPr>
            <a:xfrm>
              <a:off x="9302286" y="4422566"/>
              <a:ext cx="805317" cy="805317"/>
            </a:xfrm>
            <a:prstGeom prst="rect">
              <a:avLst/>
            </a:prstGeom>
          </p:spPr>
        </p:pic>
        <p:sp>
          <p:nvSpPr>
            <p:cNvPr id="50" name="TextBox 49"/>
            <p:cNvSpPr txBox="1"/>
            <p:nvPr>
              <p:custDataLst>
                <p:tags r:id="rId54"/>
              </p:custDataLst>
            </p:nvPr>
          </p:nvSpPr>
          <p:spPr>
            <a:xfrm>
              <a:off x="8534686" y="4960930"/>
              <a:ext cx="1366782" cy="470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If defect, login RTM</a:t>
              </a:r>
            </a:p>
          </p:txBody>
        </p:sp>
      </p:grpSp>
      <p:cxnSp>
        <p:nvCxnSpPr>
          <p:cNvPr id="51" name="Straight Arrow Connector 50"/>
          <p:cNvCxnSpPr/>
          <p:nvPr>
            <p:custDataLst>
              <p:tags r:id="rId14"/>
            </p:custDataLst>
          </p:nvPr>
        </p:nvCxnSpPr>
        <p:spPr>
          <a:xfrm flipV="1">
            <a:off x="508863" y="3304638"/>
            <a:ext cx="467270" cy="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Arrow: Pentagon 75">
            <a:extLst>
              <a:ext uri="{FF2B5EF4-FFF2-40B4-BE49-F238E27FC236}">
                <a16:creationId xmlns:a16="http://schemas.microsoft.com/office/drawing/2014/main" id="{7AB4DE56-A4BF-431A-AB74-9B93878F64AF}"/>
              </a:ext>
            </a:extLst>
          </p:cNvPr>
          <p:cNvSpPr/>
          <p:nvPr>
            <p:custDataLst>
              <p:tags r:id="rId15"/>
            </p:custDataLst>
          </p:nvPr>
        </p:nvSpPr>
        <p:spPr>
          <a:xfrm>
            <a:off x="6091691" y="3020116"/>
            <a:ext cx="1827726" cy="553217"/>
          </a:xfrm>
          <a:prstGeom prst="homePlate">
            <a:avLst/>
          </a:prstGeom>
          <a:solidFill>
            <a:srgbClr val="4CC1EF"/>
          </a:solidFill>
          <a:ln w="12700" cap="flat" cmpd="sng" algn="ctr">
            <a:noFill/>
            <a:prstDash val="solid"/>
            <a:miter lim="800000"/>
          </a:ln>
          <a:effectLst/>
        </p:spPr>
        <p:txBody>
          <a:bodyPr rot="0" spcFirstLastPara="0" vertOverflow="overflow" horzOverflow="overflow" vert="horz" wrap="square" lIns="555319" tIns="30851" rIns="61703" bIns="30851" numCol="1" spcCol="0" rtlCol="0" fromWordArt="0" anchor="ctr" anchorCtr="0" forceAA="0" compatLnSpc="1">
            <a:prstTxWarp prst="textNoShape">
              <a:avLst/>
            </a:prstTxWarp>
            <a:noAutofit/>
          </a:bodyPr>
          <a:lstStyle/>
          <a:p>
            <a:pPr defTabSz="822626">
              <a:defRPr/>
            </a:pPr>
            <a:r>
              <a:rPr lang="en-US" sz="1600" b="1" kern="0" cap="all" dirty="0">
                <a:solidFill>
                  <a:srgbClr val="3A5C84">
                    <a:lumMod val="50000"/>
                  </a:srgbClr>
                </a:solidFill>
                <a:latin typeface="Calibri" panose="020F0502020204030204"/>
              </a:rPr>
              <a:t>Appliance cloud</a:t>
            </a:r>
          </a:p>
        </p:txBody>
      </p:sp>
      <p:sp>
        <p:nvSpPr>
          <p:cNvPr id="53" name="Rectangle 52">
            <a:extLst>
              <a:ext uri="{FF2B5EF4-FFF2-40B4-BE49-F238E27FC236}">
                <a16:creationId xmlns:a16="http://schemas.microsoft.com/office/drawing/2014/main" id="{581FCFFC-8DA0-499B-9CB9-D4685AFD8F99}"/>
              </a:ext>
            </a:extLst>
          </p:cNvPr>
          <p:cNvSpPr/>
          <p:nvPr>
            <p:custDataLst>
              <p:tags r:id="rId16"/>
            </p:custDataLst>
          </p:nvPr>
        </p:nvSpPr>
        <p:spPr>
          <a:xfrm>
            <a:off x="6152961" y="3238831"/>
            <a:ext cx="298056" cy="281143"/>
          </a:xfrm>
          <a:prstGeom prst="rect">
            <a:avLst/>
          </a:prstGeom>
          <a:solidFill>
            <a:srgbClr val="4CC1EF">
              <a:lumMod val="75000"/>
            </a:srgbClr>
          </a:solidFill>
          <a:ln>
            <a:noFill/>
          </a:ln>
          <a:effectLst>
            <a:innerShdw dist="50800" dir="2700000">
              <a:prstClr val="black">
                <a:alpha val="50000"/>
              </a:prstClr>
            </a:innerShdw>
          </a:effectLst>
        </p:spPr>
        <p:txBody>
          <a:bodyPr rot="0" spcFirstLastPara="0" vertOverflow="overflow" horzOverflow="overflow" vert="horz" wrap="square" lIns="61703" tIns="30851" rIns="61703" bIns="30851" numCol="1" spcCol="0" rtlCol="0" fromWordArt="0" anchor="ctr" anchorCtr="0" forceAA="0" compatLnSpc="1">
            <a:prstTxWarp prst="textNoShape">
              <a:avLst/>
            </a:prstTxWarp>
            <a:noAutofit/>
          </a:bodyPr>
          <a:lstStyle/>
          <a:p>
            <a:pPr algn="ctr" defTabSz="822626">
              <a:defRPr/>
            </a:pPr>
            <a:r>
              <a:rPr lang="en-US" sz="1050" b="1" kern="0" dirty="0">
                <a:solidFill>
                  <a:prstClr val="white"/>
                </a:solidFill>
                <a:latin typeface="Calibri" panose="020F0502020204030204"/>
              </a:rPr>
              <a:t>03</a:t>
            </a:r>
          </a:p>
        </p:txBody>
      </p:sp>
      <p:sp>
        <p:nvSpPr>
          <p:cNvPr id="54" name="Arrow: Pentagon 3">
            <a:extLst>
              <a:ext uri="{FF2B5EF4-FFF2-40B4-BE49-F238E27FC236}">
                <a16:creationId xmlns:a16="http://schemas.microsoft.com/office/drawing/2014/main" id="{0EB70031-DD32-458A-82D9-326183F7A65B}"/>
              </a:ext>
            </a:extLst>
          </p:cNvPr>
          <p:cNvSpPr/>
          <p:nvPr>
            <p:custDataLst>
              <p:tags r:id="rId17"/>
            </p:custDataLst>
          </p:nvPr>
        </p:nvSpPr>
        <p:spPr>
          <a:xfrm>
            <a:off x="8721780" y="4487467"/>
            <a:ext cx="1833322" cy="553217"/>
          </a:xfrm>
          <a:prstGeom prst="homePlate">
            <a:avLst/>
          </a:prstGeom>
          <a:solidFill>
            <a:srgbClr val="3A5C84"/>
          </a:solidFill>
          <a:ln w="12700" cap="flat" cmpd="sng" algn="ctr">
            <a:noFill/>
            <a:prstDash val="solid"/>
            <a:miter lim="800000"/>
          </a:ln>
          <a:effectLst/>
        </p:spPr>
        <p:txBody>
          <a:bodyPr rot="0" spcFirstLastPara="0" vertOverflow="overflow" horzOverflow="overflow" vert="horz" wrap="square" lIns="555319" tIns="30851" rIns="61703" bIns="30851" numCol="1" spcCol="0" rtlCol="0" fromWordArt="0" anchor="ctr" anchorCtr="0" forceAA="0" compatLnSpc="1">
            <a:prstTxWarp prst="textNoShape">
              <a:avLst/>
            </a:prstTxWarp>
            <a:noAutofit/>
          </a:bodyPr>
          <a:lstStyle/>
          <a:p>
            <a:pPr defTabSz="822626">
              <a:defRPr/>
            </a:pPr>
            <a:r>
              <a:rPr lang="en-US" sz="1600" b="1" kern="0" cap="all" dirty="0">
                <a:solidFill>
                  <a:prstClr val="white"/>
                </a:solidFill>
                <a:latin typeface="Calibri" panose="020F0502020204030204"/>
              </a:rPr>
              <a:t>Mobile app</a:t>
            </a:r>
          </a:p>
        </p:txBody>
      </p:sp>
      <p:sp>
        <p:nvSpPr>
          <p:cNvPr id="55" name="Rectangle 54">
            <a:extLst>
              <a:ext uri="{FF2B5EF4-FFF2-40B4-BE49-F238E27FC236}">
                <a16:creationId xmlns:a16="http://schemas.microsoft.com/office/drawing/2014/main" id="{B2737CE4-47F6-42BA-9D3D-C3B9C7FD0AC3}"/>
              </a:ext>
            </a:extLst>
          </p:cNvPr>
          <p:cNvSpPr/>
          <p:nvPr>
            <p:custDataLst>
              <p:tags r:id="rId18"/>
            </p:custDataLst>
          </p:nvPr>
        </p:nvSpPr>
        <p:spPr>
          <a:xfrm>
            <a:off x="8769755" y="4706182"/>
            <a:ext cx="295714" cy="281143"/>
          </a:xfrm>
          <a:prstGeom prst="rect">
            <a:avLst/>
          </a:prstGeom>
          <a:solidFill>
            <a:srgbClr val="3A5C84">
              <a:lumMod val="75000"/>
            </a:srgbClr>
          </a:solidFill>
          <a:ln>
            <a:noFill/>
          </a:ln>
          <a:effectLst>
            <a:innerShdw dist="50800" dir="2700000">
              <a:prstClr val="black">
                <a:alpha val="50000"/>
              </a:prstClr>
            </a:innerShdw>
          </a:effectLst>
        </p:spPr>
        <p:txBody>
          <a:bodyPr rot="0" spcFirstLastPara="0" vertOverflow="overflow" horzOverflow="overflow" vert="horz" wrap="square" lIns="61703" tIns="30851" rIns="61703" bIns="30851" numCol="1" spcCol="0" rtlCol="0" fromWordArt="0" anchor="ctr" anchorCtr="0" forceAA="0" compatLnSpc="1">
            <a:prstTxWarp prst="textNoShape">
              <a:avLst/>
            </a:prstTxWarp>
            <a:noAutofit/>
          </a:bodyPr>
          <a:lstStyle/>
          <a:p>
            <a:pPr algn="ctr" defTabSz="822626">
              <a:defRPr/>
            </a:pPr>
            <a:r>
              <a:rPr lang="en-US" sz="1050" b="1" kern="0" dirty="0">
                <a:solidFill>
                  <a:prstClr val="white"/>
                </a:solidFill>
                <a:latin typeface="Calibri" panose="020F0502020204030204"/>
              </a:rPr>
              <a:t>01</a:t>
            </a:r>
          </a:p>
        </p:txBody>
      </p:sp>
      <p:cxnSp>
        <p:nvCxnSpPr>
          <p:cNvPr id="56" name="Straight Arrow Connector 55"/>
          <p:cNvCxnSpPr/>
          <p:nvPr>
            <p:custDataLst>
              <p:tags r:id="rId19"/>
            </p:custDataLst>
          </p:nvPr>
        </p:nvCxnSpPr>
        <p:spPr>
          <a:xfrm>
            <a:off x="9684200" y="5072683"/>
            <a:ext cx="1271" cy="85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custDataLst>
              <p:tags r:id="rId20"/>
            </p:custDataLst>
          </p:nvPr>
        </p:nvCxnSpPr>
        <p:spPr>
          <a:xfrm flipH="1" flipV="1">
            <a:off x="5133227" y="5827479"/>
            <a:ext cx="4521809" cy="36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custDataLst>
              <p:tags r:id="rId21"/>
            </p:custDataLst>
          </p:nvPr>
        </p:nvSpPr>
        <p:spPr>
          <a:xfrm>
            <a:off x="3771995" y="5488654"/>
            <a:ext cx="1361232" cy="738664"/>
          </a:xfrm>
          <a:prstGeom prst="rect">
            <a:avLst/>
          </a:prstGeom>
          <a:solidFill>
            <a:schemeClr val="accent2">
              <a:lumMod val="20000"/>
              <a:lumOff val="80000"/>
            </a:schemeClr>
          </a:solidFill>
        </p:spPr>
        <p:txBody>
          <a:bodyPr wrap="square" rtlCol="0">
            <a:spAutoFit/>
          </a:bodyPr>
          <a:lstStyle/>
          <a:p>
            <a:pPr algn="ctr" defTabSz="914333"/>
            <a:r>
              <a:rPr lang="en-US" sz="1400" b="1" dirty="0">
                <a:solidFill>
                  <a:prstClr val="black"/>
                </a:solidFill>
                <a:latin typeface="Calibri" panose="020F0502020204030204"/>
              </a:rPr>
              <a:t>HMI Soln. Center Framework</a:t>
            </a:r>
          </a:p>
        </p:txBody>
      </p:sp>
      <p:pic>
        <p:nvPicPr>
          <p:cNvPr id="59" name="Picture 58"/>
          <p:cNvPicPr>
            <a:picLocks noChangeAspect="1"/>
          </p:cNvPicPr>
          <p:nvPr>
            <p:custDataLst>
              <p:tags r:id="rId22"/>
            </p:custDataLst>
          </p:nvPr>
        </p:nvPicPr>
        <p:blipFill>
          <a:blip r:embed="rId61"/>
          <a:stretch>
            <a:fillRect/>
          </a:stretch>
        </p:blipFill>
        <p:spPr>
          <a:xfrm>
            <a:off x="2157398" y="5543535"/>
            <a:ext cx="1198168" cy="654249"/>
          </a:xfrm>
          <a:prstGeom prst="rect">
            <a:avLst/>
          </a:prstGeom>
        </p:spPr>
      </p:pic>
      <p:cxnSp>
        <p:nvCxnSpPr>
          <p:cNvPr id="60" name="Straight Arrow Connector 59"/>
          <p:cNvCxnSpPr/>
          <p:nvPr>
            <p:custDataLst>
              <p:tags r:id="rId23"/>
            </p:custDataLst>
          </p:nvPr>
        </p:nvCxnSpPr>
        <p:spPr>
          <a:xfrm flipV="1">
            <a:off x="3288441" y="5816545"/>
            <a:ext cx="416428" cy="74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custDataLst>
              <p:tags r:id="rId24"/>
            </p:custDataLst>
          </p:nvPr>
        </p:nvSpPr>
        <p:spPr>
          <a:xfrm>
            <a:off x="1958533" y="5283696"/>
            <a:ext cx="1519037" cy="307777"/>
          </a:xfrm>
          <a:prstGeom prst="rect">
            <a:avLst/>
          </a:prstGeom>
          <a:noFill/>
        </p:spPr>
        <p:txBody>
          <a:bodyPr wrap="square" rtlCol="0">
            <a:spAutoFit/>
          </a:bodyPr>
          <a:lstStyle/>
          <a:p>
            <a:pPr algn="ctr" defTabSz="914333"/>
            <a:r>
              <a:rPr lang="en-US" sz="1400" b="1" dirty="0">
                <a:solidFill>
                  <a:prstClr val="black"/>
                </a:solidFill>
                <a:latin typeface="Calibri" panose="020F0502020204030204"/>
              </a:rPr>
              <a:t>HMI</a:t>
            </a:r>
          </a:p>
        </p:txBody>
      </p:sp>
      <p:sp>
        <p:nvSpPr>
          <p:cNvPr id="62" name="TextBox 61"/>
          <p:cNvSpPr txBox="1"/>
          <p:nvPr>
            <p:custDataLst>
              <p:tags r:id="rId25"/>
            </p:custDataLst>
          </p:nvPr>
        </p:nvSpPr>
        <p:spPr>
          <a:xfrm>
            <a:off x="1778911" y="5062677"/>
            <a:ext cx="3799210" cy="324000"/>
          </a:xfrm>
          <a:prstGeom prst="rect">
            <a:avLst/>
          </a:prstGeom>
          <a:noFill/>
          <a:ln>
            <a:noFill/>
          </a:ln>
        </p:spPr>
        <p:txBody>
          <a:bodyPr wrap="square" lIns="0" tIns="0" rIns="0" bIns="0" rtlCol="0">
            <a:noAutofit/>
          </a:bodyPr>
          <a:lstStyle/>
          <a:p>
            <a:pPr algn="ctr" defTabSz="1016264">
              <a:lnSpc>
                <a:spcPct val="107000"/>
              </a:lnSpc>
              <a:spcBef>
                <a:spcPts val="556"/>
              </a:spcBef>
            </a:pPr>
            <a:r>
              <a:rPr lang="en-GB" sz="1556" kern="0" dirty="0">
                <a:solidFill>
                  <a:srgbClr val="00B050"/>
                </a:solidFill>
                <a:latin typeface="Bosch Office Sans" pitchFamily="2" charset="0"/>
              </a:rPr>
              <a:t>With additional infrastructure investment</a:t>
            </a:r>
          </a:p>
        </p:txBody>
      </p:sp>
      <p:pic>
        <p:nvPicPr>
          <p:cNvPr id="8" name="Picture 7"/>
          <p:cNvPicPr>
            <a:picLocks/>
          </p:cNvPicPr>
          <p:nvPr>
            <p:custDataLst>
              <p:tags r:id="rId26"/>
            </p:custDataLst>
          </p:nvPr>
        </p:nvPicPr>
        <p:blipFill>
          <a:blip r:embed="rId62"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3417199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4971" y="2270758"/>
            <a:ext cx="176623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Backlog</a:t>
            </a:r>
            <a:endParaRPr lang="en-GB" dirty="0">
              <a:solidFill>
                <a:schemeClr val="tx1"/>
              </a:solidFill>
            </a:endParaRPr>
          </a:p>
        </p:txBody>
      </p:sp>
      <p:sp>
        <p:nvSpPr>
          <p:cNvPr id="3" name="Rectangle 2"/>
          <p:cNvSpPr/>
          <p:nvPr/>
        </p:nvSpPr>
        <p:spPr>
          <a:xfrm>
            <a:off x="4005713" y="2270758"/>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Design</a:t>
            </a:r>
            <a:endParaRPr lang="en-GB" dirty="0">
              <a:solidFill>
                <a:schemeClr val="tx1"/>
              </a:solidFill>
            </a:endParaRPr>
          </a:p>
        </p:txBody>
      </p:sp>
      <p:sp>
        <p:nvSpPr>
          <p:cNvPr id="4" name="Rectangle 3"/>
          <p:cNvSpPr/>
          <p:nvPr/>
        </p:nvSpPr>
        <p:spPr>
          <a:xfrm>
            <a:off x="6726455" y="2194559"/>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Code</a:t>
            </a:r>
            <a:endParaRPr lang="en-GB" dirty="0">
              <a:solidFill>
                <a:schemeClr val="tx1"/>
              </a:solidFill>
            </a:endParaRPr>
          </a:p>
        </p:txBody>
      </p:sp>
      <p:sp>
        <p:nvSpPr>
          <p:cNvPr id="5" name="Rectangle 4"/>
          <p:cNvSpPr/>
          <p:nvPr/>
        </p:nvSpPr>
        <p:spPr>
          <a:xfrm>
            <a:off x="9488908" y="2194558"/>
            <a:ext cx="1763026"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 Test</a:t>
            </a:r>
            <a:endParaRPr lang="en-GB" dirty="0">
              <a:solidFill>
                <a:schemeClr val="tx1"/>
              </a:solidFill>
            </a:endParaRPr>
          </a:p>
        </p:txBody>
      </p:sp>
      <p:sp>
        <p:nvSpPr>
          <p:cNvPr id="6" name="Rectangle 5"/>
          <p:cNvSpPr/>
          <p:nvPr/>
        </p:nvSpPr>
        <p:spPr>
          <a:xfrm>
            <a:off x="1549665" y="4300887"/>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 Integration</a:t>
            </a:r>
            <a:endParaRPr lang="en-GB" dirty="0">
              <a:solidFill>
                <a:schemeClr val="tx1"/>
              </a:solidFill>
            </a:endParaRPr>
          </a:p>
        </p:txBody>
      </p:sp>
      <p:sp>
        <p:nvSpPr>
          <p:cNvPr id="7" name="Rectangle 6"/>
          <p:cNvSpPr/>
          <p:nvPr/>
        </p:nvSpPr>
        <p:spPr>
          <a:xfrm>
            <a:off x="3964000" y="4300887"/>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System Testing</a:t>
            </a:r>
            <a:endParaRPr lang="en-GB" dirty="0">
              <a:solidFill>
                <a:schemeClr val="tx1"/>
              </a:solidFill>
            </a:endParaRPr>
          </a:p>
        </p:txBody>
      </p:sp>
      <p:sp>
        <p:nvSpPr>
          <p:cNvPr id="8" name="Rectangle 7"/>
          <p:cNvSpPr/>
          <p:nvPr/>
        </p:nvSpPr>
        <p:spPr>
          <a:xfrm>
            <a:off x="6609343" y="4300886"/>
            <a:ext cx="1876927" cy="6641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Release</a:t>
            </a:r>
            <a:endParaRPr lang="en-GB" dirty="0">
              <a:solidFill>
                <a:schemeClr val="tx1"/>
              </a:solidFill>
            </a:endParaRPr>
          </a:p>
        </p:txBody>
      </p:sp>
      <p:cxnSp>
        <p:nvCxnSpPr>
          <p:cNvPr id="10" name="Elbow Connector 9"/>
          <p:cNvCxnSpPr>
            <a:stCxn id="5" idx="3"/>
            <a:endCxn id="6" idx="1"/>
          </p:cNvCxnSpPr>
          <p:nvPr/>
        </p:nvCxnSpPr>
        <p:spPr>
          <a:xfrm flipH="1">
            <a:off x="1549665" y="2526630"/>
            <a:ext cx="9702269" cy="2106329"/>
          </a:xfrm>
          <a:prstGeom prst="bentConnector5">
            <a:avLst>
              <a:gd name="adj1" fmla="val -1066"/>
              <a:gd name="adj2" fmla="val 41775"/>
              <a:gd name="adj3" fmla="val 102356"/>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333901" y="1825226"/>
            <a:ext cx="2308457" cy="369332"/>
          </a:xfrm>
          <a:prstGeom prst="rect">
            <a:avLst/>
          </a:prstGeom>
          <a:noFill/>
        </p:spPr>
        <p:txBody>
          <a:bodyPr wrap="square" rtlCol="0">
            <a:spAutoFit/>
          </a:bodyPr>
          <a:lstStyle/>
          <a:p>
            <a:r>
              <a:rPr lang="en-GB" dirty="0" smtClean="0"/>
              <a:t>Accurate &amp; Complete</a:t>
            </a:r>
            <a:endParaRPr lang="en-GB" dirty="0"/>
          </a:p>
        </p:txBody>
      </p:sp>
      <p:cxnSp>
        <p:nvCxnSpPr>
          <p:cNvPr id="22" name="Curved Connector 21"/>
          <p:cNvCxnSpPr>
            <a:stCxn id="4" idx="0"/>
            <a:endCxn id="3" idx="0"/>
          </p:cNvCxnSpPr>
          <p:nvPr/>
        </p:nvCxnSpPr>
        <p:spPr>
          <a:xfrm rot="16200000" flipH="1" flipV="1">
            <a:off x="6266448" y="872287"/>
            <a:ext cx="76199" cy="2720742"/>
          </a:xfrm>
          <a:prstGeom prst="curvedConnector3">
            <a:avLst>
              <a:gd name="adj1" fmla="val -4515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p:nvPr/>
        </p:nvCxnSpPr>
        <p:spPr>
          <a:xfrm rot="16200000" flipH="1" flipV="1">
            <a:off x="9085049" y="872287"/>
            <a:ext cx="76199" cy="2720742"/>
          </a:xfrm>
          <a:prstGeom prst="curvedConnector3">
            <a:avLst>
              <a:gd name="adj1" fmla="val -5526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p:cNvCxnSpPr>
            <a:stCxn id="6" idx="0"/>
            <a:endCxn id="5" idx="3"/>
          </p:cNvCxnSpPr>
          <p:nvPr/>
        </p:nvCxnSpPr>
        <p:spPr>
          <a:xfrm rot="5400000" flipH="1" flipV="1">
            <a:off x="5982903" y="-968143"/>
            <a:ext cx="1774257" cy="8763805"/>
          </a:xfrm>
          <a:prstGeom prst="curvedConnector4">
            <a:avLst>
              <a:gd name="adj1" fmla="val 26537"/>
              <a:gd name="adj2" fmla="val 1106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6200000" flipH="1" flipV="1">
            <a:off x="3967613" y="2978615"/>
            <a:ext cx="76199" cy="2720742"/>
          </a:xfrm>
          <a:prstGeom prst="curvedConnector3">
            <a:avLst>
              <a:gd name="adj1" fmla="val -3000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p:nvPr/>
        </p:nvCxnSpPr>
        <p:spPr>
          <a:xfrm rot="16200000" flipH="1" flipV="1">
            <a:off x="6688355" y="2940516"/>
            <a:ext cx="76199" cy="2720742"/>
          </a:xfrm>
          <a:prstGeom prst="curvedConnector3">
            <a:avLst>
              <a:gd name="adj1" fmla="val -3000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2" idx="3"/>
          </p:cNvCxnSpPr>
          <p:nvPr/>
        </p:nvCxnSpPr>
        <p:spPr>
          <a:xfrm>
            <a:off x="3051208" y="2602830"/>
            <a:ext cx="298384" cy="15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3622307" y="2618071"/>
            <a:ext cx="3858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300438" y="259882"/>
            <a:ext cx="4426017" cy="369332"/>
          </a:xfrm>
          <a:prstGeom prst="rect">
            <a:avLst/>
          </a:prstGeom>
          <a:noFill/>
        </p:spPr>
        <p:txBody>
          <a:bodyPr wrap="square" rtlCol="0">
            <a:spAutoFit/>
          </a:bodyPr>
          <a:lstStyle/>
          <a:p>
            <a:r>
              <a:rPr lang="en-GB" dirty="0" smtClean="0"/>
              <a:t>Process Gaps: </a:t>
            </a:r>
            <a:endParaRPr lang="en-GB" dirty="0"/>
          </a:p>
        </p:txBody>
      </p:sp>
    </p:spTree>
    <p:extLst>
      <p:ext uri="{BB962C8B-B14F-4D97-AF65-F5344CB8AC3E}">
        <p14:creationId xmlns:p14="http://schemas.microsoft.com/office/powerpoint/2010/main" val="3241788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13811" y="5312333"/>
            <a:ext cx="4552750" cy="875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Appliances/Devices</a:t>
            </a:r>
            <a:endParaRPr lang="en-GB" dirty="0">
              <a:solidFill>
                <a:schemeClr val="tx1"/>
              </a:solidFill>
            </a:endParaRPr>
          </a:p>
        </p:txBody>
      </p:sp>
      <p:sp>
        <p:nvSpPr>
          <p:cNvPr id="19" name="Rectangle 18"/>
          <p:cNvSpPr/>
          <p:nvPr/>
        </p:nvSpPr>
        <p:spPr>
          <a:xfrm>
            <a:off x="2213811" y="4203824"/>
            <a:ext cx="4552750" cy="875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Connectivity (Gateway | Cloud)</a:t>
            </a:r>
            <a:endParaRPr lang="en-GB" dirty="0">
              <a:solidFill>
                <a:schemeClr val="tx1"/>
              </a:solidFill>
            </a:endParaRPr>
          </a:p>
        </p:txBody>
      </p:sp>
      <p:sp>
        <p:nvSpPr>
          <p:cNvPr id="20" name="Rounded Rectangle 19"/>
          <p:cNvSpPr/>
          <p:nvPr/>
        </p:nvSpPr>
        <p:spPr>
          <a:xfrm>
            <a:off x="3445844" y="3943942"/>
            <a:ext cx="2050181" cy="519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Connectivity API</a:t>
            </a:r>
            <a:endParaRPr lang="en-GB" dirty="0"/>
          </a:p>
        </p:txBody>
      </p:sp>
      <p:sp>
        <p:nvSpPr>
          <p:cNvPr id="21" name="Rectangle 20"/>
          <p:cNvSpPr/>
          <p:nvPr/>
        </p:nvSpPr>
        <p:spPr>
          <a:xfrm>
            <a:off x="2213811" y="2896392"/>
            <a:ext cx="2358190" cy="931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Digital Twin</a:t>
            </a:r>
            <a:endParaRPr lang="en-GB" dirty="0">
              <a:solidFill>
                <a:schemeClr val="tx1"/>
              </a:solidFill>
            </a:endParaRPr>
          </a:p>
        </p:txBody>
      </p:sp>
      <p:sp>
        <p:nvSpPr>
          <p:cNvPr id="22" name="Rectangle 21"/>
          <p:cNvSpPr/>
          <p:nvPr/>
        </p:nvSpPr>
        <p:spPr>
          <a:xfrm>
            <a:off x="4714775" y="2896392"/>
            <a:ext cx="2051786" cy="931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Appliance Management</a:t>
            </a:r>
            <a:endParaRPr lang="en-GB" dirty="0">
              <a:solidFill>
                <a:schemeClr val="tx1"/>
              </a:solidFill>
            </a:endParaRPr>
          </a:p>
        </p:txBody>
      </p:sp>
      <p:sp>
        <p:nvSpPr>
          <p:cNvPr id="23" name="Rectangle 22"/>
          <p:cNvSpPr/>
          <p:nvPr/>
        </p:nvSpPr>
        <p:spPr>
          <a:xfrm>
            <a:off x="68578" y="1012767"/>
            <a:ext cx="952901" cy="2377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Mobile Apps/Wearable Devices</a:t>
            </a:r>
          </a:p>
        </p:txBody>
      </p:sp>
      <p:sp>
        <p:nvSpPr>
          <p:cNvPr id="24" name="Rectangle 23"/>
          <p:cNvSpPr/>
          <p:nvPr/>
        </p:nvSpPr>
        <p:spPr>
          <a:xfrm>
            <a:off x="78203" y="3725654"/>
            <a:ext cx="952901" cy="2377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Interfaces </a:t>
            </a:r>
          </a:p>
          <a:p>
            <a:pPr algn="ctr"/>
            <a:r>
              <a:rPr lang="en-GB" dirty="0" smtClean="0">
                <a:solidFill>
                  <a:schemeClr val="tx1"/>
                </a:solidFill>
              </a:rPr>
              <a:t>(Amazon Echo, Google Home)</a:t>
            </a:r>
            <a:endParaRPr lang="en-GB" dirty="0">
              <a:solidFill>
                <a:schemeClr val="tx1"/>
              </a:solidFill>
            </a:endParaRPr>
          </a:p>
        </p:txBody>
      </p:sp>
      <p:sp>
        <p:nvSpPr>
          <p:cNvPr id="25" name="Down Arrow 24"/>
          <p:cNvSpPr/>
          <p:nvPr/>
        </p:nvSpPr>
        <p:spPr>
          <a:xfrm>
            <a:off x="434339" y="3435928"/>
            <a:ext cx="208546" cy="343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Down Arrow 25"/>
          <p:cNvSpPr/>
          <p:nvPr/>
        </p:nvSpPr>
        <p:spPr>
          <a:xfrm flipV="1">
            <a:off x="696623" y="3390206"/>
            <a:ext cx="180477" cy="343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ounded Rectangle 26"/>
          <p:cNvSpPr/>
          <p:nvPr/>
        </p:nvSpPr>
        <p:spPr>
          <a:xfrm>
            <a:off x="1354754" y="1687508"/>
            <a:ext cx="490888" cy="33303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smtClean="0">
                <a:solidFill>
                  <a:schemeClr val="tx1"/>
                </a:solidFill>
              </a:rPr>
              <a:t>API management</a:t>
            </a:r>
            <a:endParaRPr lang="en-GB" dirty="0">
              <a:solidFill>
                <a:schemeClr val="tx1"/>
              </a:solidFill>
            </a:endParaRPr>
          </a:p>
        </p:txBody>
      </p:sp>
      <p:cxnSp>
        <p:nvCxnSpPr>
          <p:cNvPr id="28" name="Straight Arrow Connector 27"/>
          <p:cNvCxnSpPr/>
          <p:nvPr/>
        </p:nvCxnSpPr>
        <p:spPr>
          <a:xfrm flipH="1">
            <a:off x="1848851" y="4006105"/>
            <a:ext cx="1557689" cy="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848851" y="4088321"/>
            <a:ext cx="161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213811" y="1832399"/>
            <a:ext cx="4552750" cy="875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Analytics</a:t>
            </a:r>
            <a:endParaRPr lang="en-GB" dirty="0">
              <a:solidFill>
                <a:schemeClr val="tx1"/>
              </a:solidFill>
            </a:endParaRPr>
          </a:p>
        </p:txBody>
      </p:sp>
      <p:sp>
        <p:nvSpPr>
          <p:cNvPr id="31" name="Oval 30"/>
          <p:cNvSpPr/>
          <p:nvPr/>
        </p:nvSpPr>
        <p:spPr>
          <a:xfrm>
            <a:off x="2348564" y="1045737"/>
            <a:ext cx="1892969" cy="608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 Lake</a:t>
            </a:r>
            <a:endParaRPr lang="en-GB" dirty="0"/>
          </a:p>
        </p:txBody>
      </p:sp>
      <p:sp>
        <p:nvSpPr>
          <p:cNvPr id="32" name="Oval 31"/>
          <p:cNvSpPr/>
          <p:nvPr/>
        </p:nvSpPr>
        <p:spPr>
          <a:xfrm>
            <a:off x="4581625" y="1053756"/>
            <a:ext cx="1892969" cy="608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Customer</a:t>
            </a:r>
            <a:endParaRPr lang="en-GB" dirty="0"/>
          </a:p>
        </p:txBody>
      </p:sp>
      <p:pic>
        <p:nvPicPr>
          <p:cNvPr id="33" name="Picture 2" descr="Applications, internet icon - Free download on Icon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888" y="3252577"/>
            <a:ext cx="499963" cy="499963"/>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2919662" y="4060247"/>
            <a:ext cx="375386" cy="2887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t>
            </a:r>
            <a:endParaRPr lang="en-GB" dirty="0"/>
          </a:p>
        </p:txBody>
      </p:sp>
      <p:sp>
        <p:nvSpPr>
          <p:cNvPr id="37" name="Oval 36"/>
          <p:cNvSpPr/>
          <p:nvPr/>
        </p:nvSpPr>
        <p:spPr>
          <a:xfrm>
            <a:off x="4393932" y="1039711"/>
            <a:ext cx="375386" cy="2887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a:t>
            </a:r>
            <a:endParaRPr lang="en-GB" dirty="0"/>
          </a:p>
        </p:txBody>
      </p:sp>
      <p:sp>
        <p:nvSpPr>
          <p:cNvPr id="38" name="Oval 37"/>
          <p:cNvSpPr/>
          <p:nvPr/>
        </p:nvSpPr>
        <p:spPr>
          <a:xfrm>
            <a:off x="1118131" y="3703652"/>
            <a:ext cx="375386" cy="2887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39" name="Oval 38"/>
          <p:cNvSpPr/>
          <p:nvPr/>
        </p:nvSpPr>
        <p:spPr>
          <a:xfrm>
            <a:off x="3013911" y="1586153"/>
            <a:ext cx="375386" cy="2887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
            </a:r>
          </a:p>
        </p:txBody>
      </p:sp>
      <p:sp>
        <p:nvSpPr>
          <p:cNvPr id="40" name="TextBox 39"/>
          <p:cNvSpPr txBox="1"/>
          <p:nvPr/>
        </p:nvSpPr>
        <p:spPr>
          <a:xfrm>
            <a:off x="8567290" y="648911"/>
            <a:ext cx="3272591" cy="369332"/>
          </a:xfrm>
          <a:prstGeom prst="rect">
            <a:avLst/>
          </a:prstGeom>
          <a:noFill/>
        </p:spPr>
        <p:txBody>
          <a:bodyPr wrap="square" rtlCol="0">
            <a:spAutoFit/>
          </a:bodyPr>
          <a:lstStyle/>
          <a:p>
            <a:r>
              <a:rPr lang="en-GB" dirty="0" smtClean="0"/>
              <a:t>Hybrid </a:t>
            </a:r>
            <a:r>
              <a:rPr lang="en-GB" dirty="0" smtClean="0"/>
              <a:t>Cloud Strategy</a:t>
            </a:r>
            <a:endParaRPr lang="en-GB" dirty="0"/>
          </a:p>
        </p:txBody>
      </p:sp>
      <p:sp>
        <p:nvSpPr>
          <p:cNvPr id="41" name="Rectangle 40"/>
          <p:cNvSpPr/>
          <p:nvPr/>
        </p:nvSpPr>
        <p:spPr>
          <a:xfrm>
            <a:off x="7441134" y="1138568"/>
            <a:ext cx="1126156" cy="442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a:t>
            </a:r>
            <a:endParaRPr lang="en-GB" dirty="0"/>
          </a:p>
        </p:txBody>
      </p:sp>
      <p:sp>
        <p:nvSpPr>
          <p:cNvPr id="42" name="Rectangle 41"/>
          <p:cNvSpPr/>
          <p:nvPr/>
        </p:nvSpPr>
        <p:spPr>
          <a:xfrm>
            <a:off x="8988341" y="1138568"/>
            <a:ext cx="1126156" cy="442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a:t>
            </a:r>
            <a:endParaRPr lang="en-GB" dirty="0"/>
          </a:p>
        </p:txBody>
      </p:sp>
      <p:sp>
        <p:nvSpPr>
          <p:cNvPr id="43" name="Rectangle 42"/>
          <p:cNvSpPr/>
          <p:nvPr/>
        </p:nvSpPr>
        <p:spPr>
          <a:xfrm>
            <a:off x="10624635" y="1138568"/>
            <a:ext cx="1126156" cy="442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t>
            </a:r>
            <a:endParaRPr lang="en-GB" dirty="0"/>
          </a:p>
        </p:txBody>
      </p:sp>
      <p:sp>
        <p:nvSpPr>
          <p:cNvPr id="44" name="Rectangle 43"/>
          <p:cNvSpPr/>
          <p:nvPr/>
        </p:nvSpPr>
        <p:spPr>
          <a:xfrm>
            <a:off x="7441134" y="1138568"/>
            <a:ext cx="4472056" cy="1068404"/>
          </a:xfrm>
          <a:prstGeom prst="rect">
            <a:avLst/>
          </a:prstGeom>
          <a:solidFill>
            <a:schemeClr val="accent1">
              <a:alpha val="16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ounded Rectangle 44"/>
          <p:cNvSpPr/>
          <p:nvPr/>
        </p:nvSpPr>
        <p:spPr>
          <a:xfrm>
            <a:off x="7441134" y="1138568"/>
            <a:ext cx="1270535" cy="210312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ounded Rectangle 45"/>
          <p:cNvSpPr/>
          <p:nvPr/>
        </p:nvSpPr>
        <p:spPr>
          <a:xfrm>
            <a:off x="8816315" y="1138568"/>
            <a:ext cx="1483522" cy="210312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ounded Rectangle 46"/>
          <p:cNvSpPr/>
          <p:nvPr/>
        </p:nvSpPr>
        <p:spPr>
          <a:xfrm>
            <a:off x="10429668" y="1138568"/>
            <a:ext cx="1483522" cy="210312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p:cNvSpPr txBox="1"/>
          <p:nvPr/>
        </p:nvSpPr>
        <p:spPr>
          <a:xfrm>
            <a:off x="7441134" y="1979769"/>
            <a:ext cx="1039529" cy="307777"/>
          </a:xfrm>
          <a:prstGeom prst="rect">
            <a:avLst/>
          </a:prstGeom>
          <a:noFill/>
        </p:spPr>
        <p:txBody>
          <a:bodyPr wrap="square" rtlCol="0">
            <a:spAutoFit/>
          </a:bodyPr>
          <a:lstStyle/>
          <a:p>
            <a:r>
              <a:rPr lang="en-GB" sz="1400" dirty="0" err="1" smtClean="0"/>
              <a:t>IoT</a:t>
            </a:r>
            <a:r>
              <a:rPr lang="en-GB" sz="1400" dirty="0" smtClean="0"/>
              <a:t> Suite</a:t>
            </a:r>
            <a:endParaRPr lang="en-GB" sz="1400" dirty="0"/>
          </a:p>
        </p:txBody>
      </p:sp>
      <p:sp>
        <p:nvSpPr>
          <p:cNvPr id="49" name="TextBox 48"/>
          <p:cNvSpPr txBox="1"/>
          <p:nvPr/>
        </p:nvSpPr>
        <p:spPr>
          <a:xfrm>
            <a:off x="8816315" y="1979769"/>
            <a:ext cx="1039529" cy="307777"/>
          </a:xfrm>
          <a:prstGeom prst="rect">
            <a:avLst/>
          </a:prstGeom>
          <a:noFill/>
        </p:spPr>
        <p:txBody>
          <a:bodyPr wrap="square" rtlCol="0">
            <a:spAutoFit/>
          </a:bodyPr>
          <a:lstStyle/>
          <a:p>
            <a:r>
              <a:rPr lang="en-GB" sz="1400" dirty="0" err="1" smtClean="0"/>
              <a:t>IoT</a:t>
            </a:r>
            <a:r>
              <a:rPr lang="en-GB" sz="1400" dirty="0" smtClean="0"/>
              <a:t> Suite</a:t>
            </a:r>
            <a:endParaRPr lang="en-GB" sz="1400" dirty="0"/>
          </a:p>
        </p:txBody>
      </p:sp>
      <p:sp>
        <p:nvSpPr>
          <p:cNvPr id="50" name="TextBox 49"/>
          <p:cNvSpPr txBox="1"/>
          <p:nvPr/>
        </p:nvSpPr>
        <p:spPr>
          <a:xfrm>
            <a:off x="10454050" y="1982913"/>
            <a:ext cx="1039529" cy="307777"/>
          </a:xfrm>
          <a:prstGeom prst="rect">
            <a:avLst/>
          </a:prstGeom>
          <a:noFill/>
        </p:spPr>
        <p:txBody>
          <a:bodyPr wrap="square" rtlCol="0">
            <a:spAutoFit/>
          </a:bodyPr>
          <a:lstStyle/>
          <a:p>
            <a:r>
              <a:rPr lang="en-GB" sz="1400" dirty="0" err="1" smtClean="0"/>
              <a:t>IoT</a:t>
            </a:r>
            <a:r>
              <a:rPr lang="en-GB" sz="1400" dirty="0" smtClean="0"/>
              <a:t> Suite</a:t>
            </a:r>
            <a:endParaRPr lang="en-GB" sz="1400" dirty="0"/>
          </a:p>
        </p:txBody>
      </p:sp>
      <p:sp>
        <p:nvSpPr>
          <p:cNvPr id="51" name="Rectangle 50"/>
          <p:cNvSpPr/>
          <p:nvPr/>
        </p:nvSpPr>
        <p:spPr>
          <a:xfrm>
            <a:off x="7457418" y="2255526"/>
            <a:ext cx="4472056" cy="425761"/>
          </a:xfrm>
          <a:prstGeom prst="rect">
            <a:avLst/>
          </a:prstGeom>
          <a:solidFill>
            <a:schemeClr val="accent1">
              <a:alpha val="16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TextBox 51"/>
          <p:cNvSpPr txBox="1"/>
          <p:nvPr/>
        </p:nvSpPr>
        <p:spPr>
          <a:xfrm>
            <a:off x="7441134" y="2404288"/>
            <a:ext cx="1471808" cy="276999"/>
          </a:xfrm>
          <a:prstGeom prst="rect">
            <a:avLst/>
          </a:prstGeom>
          <a:noFill/>
        </p:spPr>
        <p:txBody>
          <a:bodyPr wrap="square" rtlCol="0">
            <a:spAutoFit/>
          </a:bodyPr>
          <a:lstStyle/>
          <a:p>
            <a:r>
              <a:rPr lang="en-GB" sz="1200" dirty="0" smtClean="0"/>
              <a:t>Tech </a:t>
            </a:r>
            <a:r>
              <a:rPr lang="en-GB" sz="1200" dirty="0" err="1" smtClean="0"/>
              <a:t>Catalog</a:t>
            </a:r>
            <a:endParaRPr lang="en-GB" sz="1200" dirty="0"/>
          </a:p>
        </p:txBody>
      </p:sp>
      <p:sp>
        <p:nvSpPr>
          <p:cNvPr id="53" name="TextBox 52"/>
          <p:cNvSpPr txBox="1"/>
          <p:nvPr/>
        </p:nvSpPr>
        <p:spPr>
          <a:xfrm>
            <a:off x="8836171" y="2422531"/>
            <a:ext cx="1471808" cy="276999"/>
          </a:xfrm>
          <a:prstGeom prst="rect">
            <a:avLst/>
          </a:prstGeom>
          <a:noFill/>
        </p:spPr>
        <p:txBody>
          <a:bodyPr wrap="square" rtlCol="0">
            <a:spAutoFit/>
          </a:bodyPr>
          <a:lstStyle/>
          <a:p>
            <a:r>
              <a:rPr lang="en-GB" sz="1200" dirty="0" smtClean="0"/>
              <a:t>Tech </a:t>
            </a:r>
            <a:r>
              <a:rPr lang="en-GB" sz="1200" dirty="0" err="1" smtClean="0"/>
              <a:t>Catalog</a:t>
            </a:r>
            <a:endParaRPr lang="en-GB" sz="1200" dirty="0"/>
          </a:p>
        </p:txBody>
      </p:sp>
      <p:sp>
        <p:nvSpPr>
          <p:cNvPr id="54" name="TextBox 53"/>
          <p:cNvSpPr txBox="1"/>
          <p:nvPr/>
        </p:nvSpPr>
        <p:spPr>
          <a:xfrm>
            <a:off x="10421526" y="2392586"/>
            <a:ext cx="1471808" cy="276999"/>
          </a:xfrm>
          <a:prstGeom prst="rect">
            <a:avLst/>
          </a:prstGeom>
          <a:noFill/>
        </p:spPr>
        <p:txBody>
          <a:bodyPr wrap="square" rtlCol="0">
            <a:spAutoFit/>
          </a:bodyPr>
          <a:lstStyle/>
          <a:p>
            <a:r>
              <a:rPr lang="en-GB" sz="1200" dirty="0" smtClean="0"/>
              <a:t>Tech </a:t>
            </a:r>
            <a:r>
              <a:rPr lang="en-GB" sz="1200" dirty="0" err="1" smtClean="0"/>
              <a:t>Catalog</a:t>
            </a:r>
            <a:endParaRPr lang="en-GB" sz="1200" dirty="0"/>
          </a:p>
        </p:txBody>
      </p:sp>
      <p:sp>
        <p:nvSpPr>
          <p:cNvPr id="55" name="TextBox 54"/>
          <p:cNvSpPr txBox="1"/>
          <p:nvPr/>
        </p:nvSpPr>
        <p:spPr>
          <a:xfrm>
            <a:off x="8008219" y="2838394"/>
            <a:ext cx="634149" cy="318684"/>
          </a:xfrm>
          <a:prstGeom prst="rect">
            <a:avLst/>
          </a:prstGeom>
          <a:noFill/>
        </p:spPr>
        <p:txBody>
          <a:bodyPr wrap="square" rtlCol="0">
            <a:spAutoFit/>
          </a:bodyPr>
          <a:lstStyle/>
          <a:p>
            <a:r>
              <a:rPr lang="en-GB" sz="1400" dirty="0" smtClean="0"/>
              <a:t>BIC</a:t>
            </a:r>
            <a:endParaRPr lang="en-GB" sz="1400" dirty="0"/>
          </a:p>
        </p:txBody>
      </p:sp>
      <p:sp>
        <p:nvSpPr>
          <p:cNvPr id="56" name="TextBox 55"/>
          <p:cNvSpPr txBox="1"/>
          <p:nvPr/>
        </p:nvSpPr>
        <p:spPr>
          <a:xfrm>
            <a:off x="8958771" y="2816272"/>
            <a:ext cx="1126156" cy="307777"/>
          </a:xfrm>
          <a:prstGeom prst="rect">
            <a:avLst/>
          </a:prstGeom>
          <a:noFill/>
        </p:spPr>
        <p:txBody>
          <a:bodyPr wrap="square" rtlCol="0">
            <a:spAutoFit/>
          </a:bodyPr>
          <a:lstStyle/>
          <a:p>
            <a:r>
              <a:rPr lang="en-GB" sz="1400" dirty="0" smtClean="0"/>
              <a:t>IBM </a:t>
            </a:r>
            <a:r>
              <a:rPr lang="en-GB" sz="1400" dirty="0" err="1" smtClean="0"/>
              <a:t>Bluemix</a:t>
            </a:r>
            <a:endParaRPr lang="en-GB" sz="1400" dirty="0"/>
          </a:p>
        </p:txBody>
      </p:sp>
      <p:sp>
        <p:nvSpPr>
          <p:cNvPr id="57" name="TextBox 56"/>
          <p:cNvSpPr txBox="1"/>
          <p:nvPr/>
        </p:nvSpPr>
        <p:spPr>
          <a:xfrm>
            <a:off x="10594352" y="2849301"/>
            <a:ext cx="1126156" cy="307777"/>
          </a:xfrm>
          <a:prstGeom prst="rect">
            <a:avLst/>
          </a:prstGeom>
          <a:noFill/>
        </p:spPr>
        <p:txBody>
          <a:bodyPr wrap="square" rtlCol="0">
            <a:spAutoFit/>
          </a:bodyPr>
          <a:lstStyle/>
          <a:p>
            <a:r>
              <a:rPr lang="en-GB" sz="1400" dirty="0" smtClean="0"/>
              <a:t>Azure</a:t>
            </a:r>
            <a:endParaRPr lang="en-GB" sz="1400" dirty="0"/>
          </a:p>
        </p:txBody>
      </p:sp>
      <p:cxnSp>
        <p:nvCxnSpPr>
          <p:cNvPr id="58" name="Straight Arrow Connector 57"/>
          <p:cNvCxnSpPr/>
          <p:nvPr/>
        </p:nvCxnSpPr>
        <p:spPr>
          <a:xfrm flipH="1">
            <a:off x="7758768" y="1581330"/>
            <a:ext cx="539015" cy="500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277570" y="1617987"/>
            <a:ext cx="710771" cy="360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8196204" y="1654994"/>
            <a:ext cx="82993" cy="732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257901" y="1619305"/>
            <a:ext cx="896073" cy="773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9216567" y="1592528"/>
            <a:ext cx="341509" cy="445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3" idx="0"/>
          </p:cNvCxnSpPr>
          <p:nvPr/>
        </p:nvCxnSpPr>
        <p:spPr>
          <a:xfrm>
            <a:off x="9536206" y="1614610"/>
            <a:ext cx="35869" cy="807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8078397" y="1607586"/>
            <a:ext cx="1457809" cy="482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8330307" y="1617901"/>
            <a:ext cx="1214041" cy="858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0" y="648912"/>
            <a:ext cx="6939815" cy="56449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7263465" y="648911"/>
            <a:ext cx="4847924" cy="27131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7307984" y="3502559"/>
            <a:ext cx="4847924" cy="27913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p:cNvSpPr/>
          <p:nvPr/>
        </p:nvSpPr>
        <p:spPr>
          <a:xfrm>
            <a:off x="7441134" y="5544152"/>
            <a:ext cx="1395037" cy="644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Debug Servers</a:t>
            </a:r>
            <a:endParaRPr lang="en-GB" dirty="0"/>
          </a:p>
        </p:txBody>
      </p:sp>
      <p:sp>
        <p:nvSpPr>
          <p:cNvPr id="71" name="Rounded Rectangle 70"/>
          <p:cNvSpPr/>
          <p:nvPr/>
        </p:nvSpPr>
        <p:spPr>
          <a:xfrm>
            <a:off x="8904800" y="4571374"/>
            <a:ext cx="1395037" cy="740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Device Simulation</a:t>
            </a:r>
            <a:endParaRPr lang="en-GB" dirty="0"/>
          </a:p>
        </p:txBody>
      </p:sp>
      <p:sp>
        <p:nvSpPr>
          <p:cNvPr id="72" name="Rounded Rectangle 71"/>
          <p:cNvSpPr/>
          <p:nvPr/>
        </p:nvSpPr>
        <p:spPr>
          <a:xfrm>
            <a:off x="10591868" y="5544152"/>
            <a:ext cx="1435775" cy="644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Change Impact Analysis</a:t>
            </a:r>
            <a:endParaRPr lang="en-GB" sz="1600" dirty="0"/>
          </a:p>
        </p:txBody>
      </p:sp>
      <p:sp>
        <p:nvSpPr>
          <p:cNvPr id="73" name="Rounded Rectangle 72"/>
          <p:cNvSpPr/>
          <p:nvPr/>
        </p:nvSpPr>
        <p:spPr>
          <a:xfrm>
            <a:off x="10454050" y="4552749"/>
            <a:ext cx="1483395" cy="759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AI augmentation</a:t>
            </a:r>
            <a:endParaRPr lang="en-GB" sz="1600" dirty="0"/>
          </a:p>
        </p:txBody>
      </p:sp>
      <p:sp>
        <p:nvSpPr>
          <p:cNvPr id="74" name="Rounded Rectangle 73"/>
          <p:cNvSpPr/>
          <p:nvPr/>
        </p:nvSpPr>
        <p:spPr>
          <a:xfrm>
            <a:off x="7378882" y="4571374"/>
            <a:ext cx="1395037" cy="797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MQTT Simulation </a:t>
            </a:r>
            <a:endParaRPr lang="en-GB" dirty="0"/>
          </a:p>
        </p:txBody>
      </p:sp>
      <p:sp>
        <p:nvSpPr>
          <p:cNvPr id="75" name="Rounded Rectangle 74"/>
          <p:cNvSpPr/>
          <p:nvPr/>
        </p:nvSpPr>
        <p:spPr>
          <a:xfrm>
            <a:off x="9016501" y="5544152"/>
            <a:ext cx="1395037" cy="644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Voice enabled interfaces</a:t>
            </a:r>
            <a:endParaRPr lang="en-GB" sz="1600" dirty="0"/>
          </a:p>
        </p:txBody>
      </p:sp>
      <p:sp>
        <p:nvSpPr>
          <p:cNvPr id="76" name="TextBox 75"/>
          <p:cNvSpPr txBox="1"/>
          <p:nvPr/>
        </p:nvSpPr>
        <p:spPr>
          <a:xfrm>
            <a:off x="8506569" y="3522489"/>
            <a:ext cx="2191497" cy="369332"/>
          </a:xfrm>
          <a:prstGeom prst="rect">
            <a:avLst/>
          </a:prstGeom>
          <a:noFill/>
        </p:spPr>
        <p:txBody>
          <a:bodyPr wrap="square" rtlCol="0">
            <a:spAutoFit/>
          </a:bodyPr>
          <a:lstStyle/>
          <a:p>
            <a:pPr algn="ctr"/>
            <a:r>
              <a:rPr lang="en-GB" dirty="0" smtClean="0"/>
              <a:t>Assets</a:t>
            </a:r>
            <a:endParaRPr lang="en-GB" dirty="0"/>
          </a:p>
        </p:txBody>
      </p:sp>
      <p:sp>
        <p:nvSpPr>
          <p:cNvPr id="77" name="Rounded Rectangle 76"/>
          <p:cNvSpPr/>
          <p:nvPr/>
        </p:nvSpPr>
        <p:spPr>
          <a:xfrm>
            <a:off x="10441424" y="3617722"/>
            <a:ext cx="1483394" cy="759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Automation Test Generation</a:t>
            </a:r>
            <a:endParaRPr lang="en-GB" sz="1600" dirty="0"/>
          </a:p>
        </p:txBody>
      </p:sp>
    </p:spTree>
    <p:extLst>
      <p:ext uri="{BB962C8B-B14F-4D97-AF65-F5344CB8AC3E}">
        <p14:creationId xmlns:p14="http://schemas.microsoft.com/office/powerpoint/2010/main" val="15445190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 y="0"/>
            <a:ext cx="4306824" cy="369332"/>
          </a:xfrm>
          <a:prstGeom prst="rect">
            <a:avLst/>
          </a:prstGeom>
          <a:noFill/>
        </p:spPr>
        <p:txBody>
          <a:bodyPr wrap="square" rtlCol="0">
            <a:spAutoFit/>
          </a:bodyPr>
          <a:lstStyle/>
          <a:p>
            <a:r>
              <a:rPr lang="en-GB" dirty="0" smtClean="0"/>
              <a:t>Example</a:t>
            </a:r>
            <a:endParaRPr lang="en-GB" dirty="0"/>
          </a:p>
        </p:txBody>
      </p:sp>
      <p:sp>
        <p:nvSpPr>
          <p:cNvPr id="3" name="Rectangle 2"/>
          <p:cNvSpPr/>
          <p:nvPr/>
        </p:nvSpPr>
        <p:spPr>
          <a:xfrm>
            <a:off x="901521" y="347730"/>
            <a:ext cx="4559121" cy="5563673"/>
          </a:xfrm>
          <a:prstGeom prst="rect">
            <a:avLst/>
          </a:prstGeom>
          <a:solidFill>
            <a:schemeClr val="bg1">
              <a:lumMod val="85000"/>
              <a:alpha val="2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Software Test framework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5797711" y="347730"/>
            <a:ext cx="2225827" cy="5563674"/>
          </a:xfrm>
          <a:prstGeom prst="rect">
            <a:avLst/>
          </a:prstGeom>
          <a:solidFill>
            <a:schemeClr val="bg1">
              <a:lumMod val="85000"/>
              <a:alpha val="2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Hardware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p:nvPr/>
        </p:nvSpPr>
        <p:spPr>
          <a:xfrm>
            <a:off x="8216721" y="347730"/>
            <a:ext cx="2947790" cy="5563672"/>
          </a:xfrm>
          <a:prstGeom prst="rect">
            <a:avLst/>
          </a:prstGeom>
          <a:solidFill>
            <a:schemeClr val="bg1">
              <a:lumMod val="85000"/>
              <a:alpha val="25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Unit under Test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p:cNvSpPr/>
          <p:nvPr/>
        </p:nvSpPr>
        <p:spPr>
          <a:xfrm>
            <a:off x="1255461" y="2165131"/>
            <a:ext cx="1834580" cy="31636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Test Sequencer</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3813476" y="3002380"/>
            <a:ext cx="1453983"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GTS</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3813476" y="2152252"/>
            <a:ext cx="1453983"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WIN</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3813476" y="3839629"/>
            <a:ext cx="1453983" cy="62011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MQTT Read</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3813476" y="4676879"/>
            <a:ext cx="1453983" cy="62011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Selenium Interface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17692" y="3005806"/>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Frame grabber / Camera</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6017692" y="3817476"/>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Frame grabber / Camera</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6017692" y="2152252"/>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CCB2</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8361648" y="3005806"/>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HMI Console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8361648" y="3793566"/>
            <a:ext cx="1807782"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Mobile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6" name="Straight Arrow Connector 15"/>
          <p:cNvCxnSpPr>
            <a:stCxn id="14" idx="1"/>
            <a:endCxn id="11" idx="3"/>
          </p:cNvCxnSpPr>
          <p:nvPr/>
        </p:nvCxnSpPr>
        <p:spPr>
          <a:xfrm flipH="1">
            <a:off x="7825474" y="3315861"/>
            <a:ext cx="536174"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5" idx="1"/>
            <a:endCxn id="12" idx="3"/>
          </p:cNvCxnSpPr>
          <p:nvPr/>
        </p:nvCxnSpPr>
        <p:spPr>
          <a:xfrm flipH="1">
            <a:off x="7825474" y="4103621"/>
            <a:ext cx="536174" cy="2391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7" idx="3"/>
            <a:endCxn id="11" idx="1"/>
          </p:cNvCxnSpPr>
          <p:nvPr/>
        </p:nvCxnSpPr>
        <p:spPr>
          <a:xfrm>
            <a:off x="5267459" y="3312435"/>
            <a:ext cx="750233" cy="3426"/>
          </a:xfrm>
          <a:prstGeom prst="bentConnector3">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7" idx="3"/>
            <a:endCxn id="12" idx="1"/>
          </p:cNvCxnSpPr>
          <p:nvPr/>
        </p:nvCxnSpPr>
        <p:spPr>
          <a:xfrm>
            <a:off x="5267459" y="3312435"/>
            <a:ext cx="750233" cy="815096"/>
          </a:xfrm>
          <a:prstGeom prst="bentConnector3">
            <a:avLst>
              <a:gd name="adj1" fmla="val 70600"/>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3"/>
            <a:endCxn id="13" idx="1"/>
          </p:cNvCxnSpPr>
          <p:nvPr/>
        </p:nvCxnSpPr>
        <p:spPr>
          <a:xfrm>
            <a:off x="5267459" y="2462307"/>
            <a:ext cx="750233" cy="1270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3" idx="3"/>
            <a:endCxn id="14" idx="0"/>
          </p:cNvCxnSpPr>
          <p:nvPr/>
        </p:nvCxnSpPr>
        <p:spPr>
          <a:xfrm>
            <a:off x="7825474" y="2462307"/>
            <a:ext cx="1440065" cy="543499"/>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017692" y="4708635"/>
            <a:ext cx="1807782" cy="62011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Actual Cloud / Debug server</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3" name="Elbow Connector 22"/>
          <p:cNvCxnSpPr>
            <a:stCxn id="9" idx="3"/>
            <a:endCxn id="22" idx="1"/>
          </p:cNvCxnSpPr>
          <p:nvPr/>
        </p:nvCxnSpPr>
        <p:spPr>
          <a:xfrm>
            <a:off x="5267459" y="4149684"/>
            <a:ext cx="750233" cy="869006"/>
          </a:xfrm>
          <a:prstGeom prst="bentConnector3">
            <a:avLst>
              <a:gd name="adj1" fmla="val 50000"/>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0" idx="2"/>
            <a:endCxn id="15" idx="2"/>
          </p:cNvCxnSpPr>
          <p:nvPr/>
        </p:nvCxnSpPr>
        <p:spPr>
          <a:xfrm rot="5400000" flipH="1" flipV="1">
            <a:off x="6461346" y="2492797"/>
            <a:ext cx="883313" cy="4725071"/>
          </a:xfrm>
          <a:prstGeom prst="bentConnector3">
            <a:avLst>
              <a:gd name="adj1" fmla="val -25880"/>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6" idx="3"/>
            <a:endCxn id="8" idx="1"/>
          </p:cNvCxnSpPr>
          <p:nvPr/>
        </p:nvCxnSpPr>
        <p:spPr>
          <a:xfrm flipV="1">
            <a:off x="3090041" y="2462307"/>
            <a:ext cx="723435" cy="12846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6" idx="3"/>
            <a:endCxn id="7" idx="1"/>
          </p:cNvCxnSpPr>
          <p:nvPr/>
        </p:nvCxnSpPr>
        <p:spPr>
          <a:xfrm flipV="1">
            <a:off x="3090041" y="3312435"/>
            <a:ext cx="723435" cy="4345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6" idx="3"/>
            <a:endCxn id="9" idx="1"/>
          </p:cNvCxnSpPr>
          <p:nvPr/>
        </p:nvCxnSpPr>
        <p:spPr>
          <a:xfrm>
            <a:off x="3090041" y="3746938"/>
            <a:ext cx="723435" cy="402746"/>
          </a:xfrm>
          <a:prstGeom prst="bentConnector3">
            <a:avLst>
              <a:gd name="adj1" fmla="val 50000"/>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6" idx="3"/>
            <a:endCxn id="10" idx="1"/>
          </p:cNvCxnSpPr>
          <p:nvPr/>
        </p:nvCxnSpPr>
        <p:spPr>
          <a:xfrm>
            <a:off x="3090041" y="3746938"/>
            <a:ext cx="723435" cy="1239996"/>
          </a:xfrm>
          <a:prstGeom prst="bentConnector3">
            <a:avLst>
              <a:gd name="adj1" fmla="val 50000"/>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813476" y="1340582"/>
            <a:ext cx="1453983"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white"/>
                </a:solidFill>
                <a:effectLst/>
                <a:uLnTx/>
                <a:uFillTx/>
                <a:latin typeface="Calibri" panose="020F0502020204030204"/>
                <a:ea typeface="+mn-ea"/>
                <a:cs typeface="+mn-cs"/>
              </a:rPr>
              <a:t>Touch Interface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0" name="Elbow Connector 29"/>
          <p:cNvCxnSpPr>
            <a:stCxn id="6" idx="3"/>
            <a:endCxn id="29" idx="1"/>
          </p:cNvCxnSpPr>
          <p:nvPr/>
        </p:nvCxnSpPr>
        <p:spPr>
          <a:xfrm flipV="1">
            <a:off x="3090041" y="1650637"/>
            <a:ext cx="723435" cy="20963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990894" y="1340582"/>
            <a:ext cx="1834580" cy="62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Touch Arm 1</a:t>
            </a:r>
          </a:p>
        </p:txBody>
      </p:sp>
      <p:cxnSp>
        <p:nvCxnSpPr>
          <p:cNvPr id="32" name="Elbow Connector 31"/>
          <p:cNvCxnSpPr>
            <a:stCxn id="29" idx="3"/>
            <a:endCxn id="31" idx="1"/>
          </p:cNvCxnSpPr>
          <p:nvPr/>
        </p:nvCxnSpPr>
        <p:spPr>
          <a:xfrm>
            <a:off x="5267459" y="1650637"/>
            <a:ext cx="723435" cy="1270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31" idx="3"/>
            <a:endCxn id="14" idx="3"/>
          </p:cNvCxnSpPr>
          <p:nvPr/>
        </p:nvCxnSpPr>
        <p:spPr>
          <a:xfrm>
            <a:off x="7825474" y="1650637"/>
            <a:ext cx="2343956" cy="1665224"/>
          </a:xfrm>
          <a:prstGeom prst="curvedConnector3">
            <a:avLst>
              <a:gd name="adj1" fmla="val 109753"/>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35" idx="3"/>
            <a:endCxn id="15" idx="3"/>
          </p:cNvCxnSpPr>
          <p:nvPr/>
        </p:nvCxnSpPr>
        <p:spPr>
          <a:xfrm>
            <a:off x="7825474" y="876922"/>
            <a:ext cx="2343956" cy="3226699"/>
          </a:xfrm>
          <a:prstGeom prst="curvedConnector3">
            <a:avLst>
              <a:gd name="adj1" fmla="val 133929"/>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990894" y="566867"/>
            <a:ext cx="1834580" cy="62011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Touch Arm 2</a:t>
            </a:r>
          </a:p>
        </p:txBody>
      </p:sp>
      <p:cxnSp>
        <p:nvCxnSpPr>
          <p:cNvPr id="36" name="Elbow Connector 35"/>
          <p:cNvCxnSpPr>
            <a:stCxn id="29" idx="3"/>
            <a:endCxn id="35" idx="1"/>
          </p:cNvCxnSpPr>
          <p:nvPr/>
        </p:nvCxnSpPr>
        <p:spPr>
          <a:xfrm flipV="1">
            <a:off x="5267459" y="876922"/>
            <a:ext cx="723435" cy="77371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206846" y="4437630"/>
            <a:ext cx="19576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At present Mobile App is manually triggered</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Can 37"/>
          <p:cNvSpPr/>
          <p:nvPr/>
        </p:nvSpPr>
        <p:spPr>
          <a:xfrm>
            <a:off x="1264234" y="502276"/>
            <a:ext cx="1859189" cy="11610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Test list and report in rational Cloud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Up-Down Arrow 38"/>
          <p:cNvSpPr/>
          <p:nvPr/>
        </p:nvSpPr>
        <p:spPr>
          <a:xfrm>
            <a:off x="2032156" y="1670461"/>
            <a:ext cx="323347" cy="49467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878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42"/>
          <p:cNvSpPr>
            <a:spLocks noGrp="1"/>
          </p:cNvSpPr>
          <p:nvPr>
            <p:ph type="sldNum" sz="quarter" idx="12"/>
          </p:nvPr>
        </p:nvSpPr>
        <p:spPr>
          <a:xfrm>
            <a:off x="-694551" y="6079594"/>
            <a:ext cx="508665" cy="305231"/>
          </a:xfrm>
        </p:spPr>
        <p:txBody>
          <a:bodyPr/>
          <a:lstStyle/>
          <a:p>
            <a:pPr algn="l" defTabSz="1016264" fontAlgn="base">
              <a:spcBef>
                <a:spcPct val="0"/>
              </a:spcBef>
              <a:spcAft>
                <a:spcPct val="0"/>
              </a:spcAft>
              <a:defRPr/>
            </a:pPr>
            <a:fld id="{C136B7D2-B98C-44FD-8D04-7EC62A564975}" type="slidenum">
              <a:rPr lang="en-US" sz="1334">
                <a:latin typeface="Bosch Office Sans" pitchFamily="34" charset="0"/>
              </a:rPr>
              <a:pPr algn="l" defTabSz="1016264" fontAlgn="base">
                <a:spcBef>
                  <a:spcPct val="0"/>
                </a:spcBef>
                <a:spcAft>
                  <a:spcPct val="0"/>
                </a:spcAft>
                <a:defRPr/>
              </a:pPr>
              <a:t>9</a:t>
            </a:fld>
            <a:endParaRPr lang="en-US" sz="1334" dirty="0">
              <a:latin typeface="Bosch Office Sans" pitchFamily="34" charset="0"/>
            </a:endParaRPr>
          </a:p>
        </p:txBody>
      </p:sp>
      <p:sp>
        <p:nvSpPr>
          <p:cNvPr id="45" name="Right Arrow 16"/>
          <p:cNvSpPr/>
          <p:nvPr/>
        </p:nvSpPr>
        <p:spPr>
          <a:xfrm rot="10800000">
            <a:off x="3262496" y="3619640"/>
            <a:ext cx="508131" cy="254065"/>
          </a:xfrm>
          <a:prstGeom prst="leftRightArrow">
            <a:avLst/>
          </a:prstGeom>
          <a:solidFill>
            <a:schemeClr val="accent1">
              <a:lumMod val="60000"/>
              <a:lumOff val="4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16"/>
          <p:cNvSpPr/>
          <p:nvPr/>
        </p:nvSpPr>
        <p:spPr>
          <a:xfrm rot="10800000">
            <a:off x="5578159" y="3606256"/>
            <a:ext cx="508131" cy="254065"/>
          </a:xfrm>
          <a:prstGeom prst="leftRightArrow">
            <a:avLst/>
          </a:prstGeom>
          <a:solidFill>
            <a:srgbClr val="92D05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7" name="Right Arrow 16"/>
          <p:cNvSpPr/>
          <p:nvPr/>
        </p:nvSpPr>
        <p:spPr>
          <a:xfrm rot="16200000">
            <a:off x="4421507" y="2421708"/>
            <a:ext cx="508131" cy="254065"/>
          </a:xfrm>
          <a:prstGeom prst="leftRightArrow">
            <a:avLst/>
          </a:prstGeom>
          <a:solidFill>
            <a:srgbClr val="FFC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Right Arrow 16"/>
          <p:cNvSpPr/>
          <p:nvPr/>
        </p:nvSpPr>
        <p:spPr>
          <a:xfrm rot="16200000">
            <a:off x="4421507" y="4735552"/>
            <a:ext cx="508131" cy="254065"/>
          </a:xfrm>
          <a:prstGeom prst="leftRightArrow">
            <a:avLst/>
          </a:prstGeom>
          <a:solidFill>
            <a:srgbClr val="00CCF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54" name="Group 53"/>
          <p:cNvGrpSpPr/>
          <p:nvPr/>
        </p:nvGrpSpPr>
        <p:grpSpPr>
          <a:xfrm>
            <a:off x="1136248" y="3170116"/>
            <a:ext cx="2032523" cy="1016261"/>
            <a:chOff x="2275382" y="2600815"/>
            <a:chExt cx="1236760" cy="842444"/>
          </a:xfrm>
        </p:grpSpPr>
        <p:sp>
          <p:nvSpPr>
            <p:cNvPr id="55" name="Rounded Rectangle 54"/>
            <p:cNvSpPr/>
            <p:nvPr/>
          </p:nvSpPr>
          <p:spPr>
            <a:xfrm>
              <a:off x="2275382" y="2641238"/>
              <a:ext cx="1236757" cy="802021"/>
            </a:xfrm>
            <a:prstGeom prst="roundRect">
              <a:avLst>
                <a:gd name="adj" fmla="val 998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6264" fontAlgn="base">
                <a:spcBef>
                  <a:spcPct val="0"/>
                </a:spcBef>
                <a:spcAft>
                  <a:spcPct val="0"/>
                </a:spcAft>
                <a:defRPr/>
              </a:pPr>
              <a:endParaRPr lang="en-US" sz="2001" dirty="0">
                <a:solidFill>
                  <a:srgbClr val="FFFFFF"/>
                </a:solidFill>
                <a:latin typeface="Bosch Office Sans"/>
              </a:endParaRPr>
            </a:p>
          </p:txBody>
        </p:sp>
        <p:sp>
          <p:nvSpPr>
            <p:cNvPr id="56" name="Rounded Rectangle 55"/>
            <p:cNvSpPr/>
            <p:nvPr/>
          </p:nvSpPr>
          <p:spPr>
            <a:xfrm>
              <a:off x="2275384" y="2600815"/>
              <a:ext cx="1236758" cy="802021"/>
            </a:xfrm>
            <a:prstGeom prst="roundRect">
              <a:avLst>
                <a:gd name="adj" fmla="val 998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6264" fontAlgn="base">
                <a:spcBef>
                  <a:spcPct val="0"/>
                </a:spcBef>
                <a:spcAft>
                  <a:spcPct val="0"/>
                </a:spcAft>
                <a:defRPr/>
              </a:pPr>
              <a:endParaRPr lang="en-US" sz="2001" dirty="0">
                <a:solidFill>
                  <a:srgbClr val="FFFFFF"/>
                </a:solidFill>
                <a:latin typeface="Bosch Office Sans"/>
              </a:endParaRPr>
            </a:p>
          </p:txBody>
        </p:sp>
        <p:sp>
          <p:nvSpPr>
            <p:cNvPr id="57" name="Freeform 64"/>
            <p:cNvSpPr>
              <a:spLocks noEditPoints="1"/>
            </p:cNvSpPr>
            <p:nvPr/>
          </p:nvSpPr>
          <p:spPr bwMode="auto">
            <a:xfrm>
              <a:off x="2686225" y="2727811"/>
              <a:ext cx="415070" cy="345478"/>
            </a:xfrm>
            <a:custGeom>
              <a:avLst/>
              <a:gdLst/>
              <a:ahLst/>
              <a:cxnLst>
                <a:cxn ang="0">
                  <a:pos x="77" y="51"/>
                </a:cxn>
                <a:cxn ang="0">
                  <a:pos x="75" y="55"/>
                </a:cxn>
                <a:cxn ang="0">
                  <a:pos x="59" y="63"/>
                </a:cxn>
                <a:cxn ang="0">
                  <a:pos x="57" y="64"/>
                </a:cxn>
                <a:cxn ang="0">
                  <a:pos x="55" y="63"/>
                </a:cxn>
                <a:cxn ang="0">
                  <a:pos x="39" y="55"/>
                </a:cxn>
                <a:cxn ang="0">
                  <a:pos x="39" y="55"/>
                </a:cxn>
                <a:cxn ang="0">
                  <a:pos x="38" y="55"/>
                </a:cxn>
                <a:cxn ang="0">
                  <a:pos x="22" y="63"/>
                </a:cxn>
                <a:cxn ang="0">
                  <a:pos x="20" y="64"/>
                </a:cxn>
                <a:cxn ang="0">
                  <a:pos x="18" y="63"/>
                </a:cxn>
                <a:cxn ang="0">
                  <a:pos x="2" y="55"/>
                </a:cxn>
                <a:cxn ang="0">
                  <a:pos x="0" y="51"/>
                </a:cxn>
                <a:cxn ang="0">
                  <a:pos x="0" y="37"/>
                </a:cxn>
                <a:cxn ang="0">
                  <a:pos x="3" y="32"/>
                </a:cxn>
                <a:cxn ang="0">
                  <a:pos x="18" y="26"/>
                </a:cxn>
                <a:cxn ang="0">
                  <a:pos x="18" y="11"/>
                </a:cxn>
                <a:cxn ang="0">
                  <a:pos x="21" y="7"/>
                </a:cxn>
                <a:cxn ang="0">
                  <a:pos x="37" y="0"/>
                </a:cxn>
                <a:cxn ang="0">
                  <a:pos x="39" y="0"/>
                </a:cxn>
                <a:cxn ang="0">
                  <a:pos x="40" y="0"/>
                </a:cxn>
                <a:cxn ang="0">
                  <a:pos x="56" y="7"/>
                </a:cxn>
                <a:cxn ang="0">
                  <a:pos x="59" y="11"/>
                </a:cxn>
                <a:cxn ang="0">
                  <a:pos x="59" y="26"/>
                </a:cxn>
                <a:cxn ang="0">
                  <a:pos x="75" y="32"/>
                </a:cxn>
                <a:cxn ang="0">
                  <a:pos x="77" y="37"/>
                </a:cxn>
                <a:cxn ang="0">
                  <a:pos x="77" y="51"/>
                </a:cxn>
                <a:cxn ang="0">
                  <a:pos x="35" y="36"/>
                </a:cxn>
                <a:cxn ang="0">
                  <a:pos x="20" y="30"/>
                </a:cxn>
                <a:cxn ang="0">
                  <a:pos x="6" y="36"/>
                </a:cxn>
                <a:cxn ang="0">
                  <a:pos x="20" y="42"/>
                </a:cxn>
                <a:cxn ang="0">
                  <a:pos x="35" y="36"/>
                </a:cxn>
                <a:cxn ang="0">
                  <a:pos x="36" y="51"/>
                </a:cxn>
                <a:cxn ang="0">
                  <a:pos x="36" y="40"/>
                </a:cxn>
                <a:cxn ang="0">
                  <a:pos x="23" y="46"/>
                </a:cxn>
                <a:cxn ang="0">
                  <a:pos x="23" y="58"/>
                </a:cxn>
                <a:cxn ang="0">
                  <a:pos x="36" y="51"/>
                </a:cxn>
                <a:cxn ang="0">
                  <a:pos x="54" y="11"/>
                </a:cxn>
                <a:cxn ang="0">
                  <a:pos x="39" y="5"/>
                </a:cxn>
                <a:cxn ang="0">
                  <a:pos x="23" y="11"/>
                </a:cxn>
                <a:cxn ang="0">
                  <a:pos x="39" y="18"/>
                </a:cxn>
                <a:cxn ang="0">
                  <a:pos x="54" y="11"/>
                </a:cxn>
                <a:cxn ang="0">
                  <a:pos x="55" y="26"/>
                </a:cxn>
                <a:cxn ang="0">
                  <a:pos x="55" y="16"/>
                </a:cxn>
                <a:cxn ang="0">
                  <a:pos x="41" y="22"/>
                </a:cxn>
                <a:cxn ang="0">
                  <a:pos x="41" y="32"/>
                </a:cxn>
                <a:cxn ang="0">
                  <a:pos x="55" y="26"/>
                </a:cxn>
                <a:cxn ang="0">
                  <a:pos x="71" y="36"/>
                </a:cxn>
                <a:cxn ang="0">
                  <a:pos x="57" y="30"/>
                </a:cxn>
                <a:cxn ang="0">
                  <a:pos x="42" y="36"/>
                </a:cxn>
                <a:cxn ang="0">
                  <a:pos x="57" y="42"/>
                </a:cxn>
                <a:cxn ang="0">
                  <a:pos x="71" y="36"/>
                </a:cxn>
                <a:cxn ang="0">
                  <a:pos x="73" y="51"/>
                </a:cxn>
                <a:cxn ang="0">
                  <a:pos x="73" y="40"/>
                </a:cxn>
                <a:cxn ang="0">
                  <a:pos x="59" y="46"/>
                </a:cxn>
                <a:cxn ang="0">
                  <a:pos x="59" y="58"/>
                </a:cxn>
                <a:cxn ang="0">
                  <a:pos x="73" y="51"/>
                </a:cxn>
              </a:cxnLst>
              <a:rect l="0" t="0" r="r" b="b"/>
              <a:pathLst>
                <a:path w="77" h="64">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chemeClr val="bg1"/>
            </a:solidFill>
            <a:ln w="9525">
              <a:noFill/>
              <a:round/>
              <a:headEnd/>
              <a:tailEnd/>
            </a:ln>
          </p:spPr>
          <p:txBody>
            <a:bodyPr vert="horz" wrap="square" lIns="101626" tIns="50813" rIns="101626" bIns="50813" numCol="1" anchor="t" anchorCtr="0" compatLnSpc="1">
              <a:prstTxWarp prst="textNoShape">
                <a:avLst/>
              </a:prstTxWarp>
            </a:bodyPr>
            <a:lstStyle/>
            <a:p>
              <a:pPr defTabSz="1016264" fontAlgn="base">
                <a:spcBef>
                  <a:spcPct val="0"/>
                </a:spcBef>
                <a:spcAft>
                  <a:spcPct val="0"/>
                </a:spcAft>
                <a:defRPr/>
              </a:pPr>
              <a:endParaRPr lang="en-US" sz="2001" dirty="0">
                <a:solidFill>
                  <a:srgbClr val="000000"/>
                </a:solidFill>
                <a:latin typeface="Bosch Office Sans" pitchFamily="34" charset="0"/>
              </a:endParaRPr>
            </a:p>
          </p:txBody>
        </p:sp>
        <p:sp>
          <p:nvSpPr>
            <p:cNvPr id="58" name="Text Placeholder 3"/>
            <p:cNvSpPr txBox="1">
              <a:spLocks/>
            </p:cNvSpPr>
            <p:nvPr/>
          </p:nvSpPr>
          <p:spPr>
            <a:xfrm>
              <a:off x="2520590" y="3133088"/>
              <a:ext cx="746340" cy="17019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16264">
                <a:spcBef>
                  <a:spcPct val="20000"/>
                </a:spcBef>
                <a:defRPr/>
              </a:pPr>
              <a:r>
                <a:rPr lang="en-US" sz="1334" b="1" dirty="0">
                  <a:solidFill>
                    <a:srgbClr val="FFFFFF"/>
                  </a:solidFill>
                  <a:latin typeface="Bosch Office Sans"/>
                </a:rPr>
                <a:t>NLP Technique</a:t>
              </a:r>
            </a:p>
          </p:txBody>
        </p:sp>
      </p:grpSp>
      <p:grpSp>
        <p:nvGrpSpPr>
          <p:cNvPr id="59" name="Group 58"/>
          <p:cNvGrpSpPr/>
          <p:nvPr/>
        </p:nvGrpSpPr>
        <p:grpSpPr>
          <a:xfrm>
            <a:off x="6104803" y="3218879"/>
            <a:ext cx="2032523" cy="1016261"/>
            <a:chOff x="5631861" y="2600815"/>
            <a:chExt cx="1236757" cy="842444"/>
          </a:xfrm>
          <a:solidFill>
            <a:srgbClr val="92D050"/>
          </a:solidFill>
        </p:grpSpPr>
        <p:sp>
          <p:nvSpPr>
            <p:cNvPr id="60" name="Rounded Rectangle 59"/>
            <p:cNvSpPr/>
            <p:nvPr/>
          </p:nvSpPr>
          <p:spPr>
            <a:xfrm>
              <a:off x="5631861" y="2641238"/>
              <a:ext cx="1236757" cy="802021"/>
            </a:xfrm>
            <a:prstGeom prst="roundRect">
              <a:avLst>
                <a:gd name="adj" fmla="val 99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6264" fontAlgn="base">
                <a:spcBef>
                  <a:spcPct val="0"/>
                </a:spcBef>
                <a:spcAft>
                  <a:spcPct val="0"/>
                </a:spcAft>
                <a:defRPr/>
              </a:pPr>
              <a:endParaRPr lang="en-US" sz="2001" dirty="0">
                <a:solidFill>
                  <a:srgbClr val="FFFFFF"/>
                </a:solidFill>
                <a:latin typeface="Bosch Office Sans"/>
              </a:endParaRPr>
            </a:p>
          </p:txBody>
        </p:sp>
        <p:sp>
          <p:nvSpPr>
            <p:cNvPr id="61" name="Rounded Rectangle 60"/>
            <p:cNvSpPr/>
            <p:nvPr/>
          </p:nvSpPr>
          <p:spPr>
            <a:xfrm>
              <a:off x="5631861" y="2600815"/>
              <a:ext cx="1236757" cy="802021"/>
            </a:xfrm>
            <a:prstGeom prst="roundRect">
              <a:avLst>
                <a:gd name="adj" fmla="val 99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6264" fontAlgn="base">
                <a:spcBef>
                  <a:spcPct val="0"/>
                </a:spcBef>
                <a:spcAft>
                  <a:spcPct val="0"/>
                </a:spcAft>
                <a:defRPr/>
              </a:pPr>
              <a:endParaRPr lang="en-US" sz="2001" dirty="0">
                <a:solidFill>
                  <a:srgbClr val="FFFFFF"/>
                </a:solidFill>
                <a:latin typeface="Bosch Office Sans"/>
              </a:endParaRPr>
            </a:p>
          </p:txBody>
        </p:sp>
        <p:sp>
          <p:nvSpPr>
            <p:cNvPr id="62" name="Freeform 144"/>
            <p:cNvSpPr>
              <a:spLocks noEditPoints="1"/>
            </p:cNvSpPr>
            <p:nvPr/>
          </p:nvSpPr>
          <p:spPr bwMode="auto">
            <a:xfrm>
              <a:off x="6091171" y="2771901"/>
              <a:ext cx="318137" cy="275885"/>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bg1"/>
            </a:solidFill>
            <a:ln w="9525">
              <a:noFill/>
              <a:round/>
              <a:headEnd/>
              <a:tailEnd/>
            </a:ln>
          </p:spPr>
          <p:txBody>
            <a:bodyPr vert="horz" wrap="square" lIns="101626" tIns="50813" rIns="101626" bIns="50813" numCol="1" anchor="t" anchorCtr="0" compatLnSpc="1">
              <a:prstTxWarp prst="textNoShape">
                <a:avLst/>
              </a:prstTxWarp>
            </a:bodyPr>
            <a:lstStyle/>
            <a:p>
              <a:pPr defTabSz="1016264" fontAlgn="base">
                <a:spcBef>
                  <a:spcPct val="0"/>
                </a:spcBef>
                <a:spcAft>
                  <a:spcPct val="0"/>
                </a:spcAft>
                <a:defRPr/>
              </a:pPr>
              <a:endParaRPr lang="en-US" sz="2001" dirty="0">
                <a:solidFill>
                  <a:srgbClr val="000000"/>
                </a:solidFill>
                <a:latin typeface="Bosch Office Sans" pitchFamily="34" charset="0"/>
              </a:endParaRPr>
            </a:p>
          </p:txBody>
        </p:sp>
        <p:sp>
          <p:nvSpPr>
            <p:cNvPr id="63" name="Text Placeholder 3"/>
            <p:cNvSpPr txBox="1">
              <a:spLocks/>
            </p:cNvSpPr>
            <p:nvPr/>
          </p:nvSpPr>
          <p:spPr>
            <a:xfrm>
              <a:off x="6030786" y="3125467"/>
              <a:ext cx="423324" cy="170197"/>
            </a:xfrm>
            <a:prstGeom prst="rect">
              <a:avLst/>
            </a:prstGeom>
            <a:grp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16264">
                <a:spcBef>
                  <a:spcPct val="20000"/>
                </a:spcBef>
                <a:defRPr/>
              </a:pPr>
              <a:r>
                <a:rPr lang="en-US" sz="1334" b="1" dirty="0">
                  <a:solidFill>
                    <a:srgbClr val="FFFFFF"/>
                  </a:solidFill>
                  <a:latin typeface="Bosch Office Sans"/>
                </a:rPr>
                <a:t>Artifacts</a:t>
              </a:r>
            </a:p>
          </p:txBody>
        </p:sp>
      </p:grpSp>
      <p:grpSp>
        <p:nvGrpSpPr>
          <p:cNvPr id="64" name="Group 63"/>
          <p:cNvGrpSpPr/>
          <p:nvPr/>
        </p:nvGrpSpPr>
        <p:grpSpPr>
          <a:xfrm>
            <a:off x="3611584" y="1165346"/>
            <a:ext cx="2032523" cy="1016261"/>
            <a:chOff x="3962238" y="1160497"/>
            <a:chExt cx="1236757" cy="842444"/>
          </a:xfrm>
          <a:solidFill>
            <a:srgbClr val="FFC000"/>
          </a:solidFill>
        </p:grpSpPr>
        <p:grpSp>
          <p:nvGrpSpPr>
            <p:cNvPr id="65" name="Group 64"/>
            <p:cNvGrpSpPr/>
            <p:nvPr/>
          </p:nvGrpSpPr>
          <p:grpSpPr>
            <a:xfrm>
              <a:off x="3962238" y="1160497"/>
              <a:ext cx="1236757" cy="842444"/>
              <a:chOff x="3810000" y="1123451"/>
              <a:chExt cx="1524000" cy="1038105"/>
            </a:xfrm>
            <a:grpFill/>
          </p:grpSpPr>
          <p:sp>
            <p:nvSpPr>
              <p:cNvPr id="68" name="Rounded Rectangle 67"/>
              <p:cNvSpPr/>
              <p:nvPr/>
            </p:nvSpPr>
            <p:spPr>
              <a:xfrm>
                <a:off x="3810000" y="1173262"/>
                <a:ext cx="1524000" cy="988294"/>
              </a:xfrm>
              <a:prstGeom prst="roundRect">
                <a:avLst>
                  <a:gd name="adj" fmla="val 99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6264" fontAlgn="base">
                  <a:spcBef>
                    <a:spcPct val="0"/>
                  </a:spcBef>
                  <a:spcAft>
                    <a:spcPct val="0"/>
                  </a:spcAft>
                  <a:defRPr/>
                </a:pPr>
                <a:endParaRPr lang="en-US" sz="2001" dirty="0">
                  <a:solidFill>
                    <a:srgbClr val="FFFFFF"/>
                  </a:solidFill>
                  <a:latin typeface="Bosch Office Sans"/>
                </a:endParaRPr>
              </a:p>
            </p:txBody>
          </p:sp>
          <p:sp>
            <p:nvSpPr>
              <p:cNvPr id="69" name="Rounded Rectangle 68"/>
              <p:cNvSpPr/>
              <p:nvPr/>
            </p:nvSpPr>
            <p:spPr>
              <a:xfrm>
                <a:off x="3810000" y="1123451"/>
                <a:ext cx="1524000" cy="988294"/>
              </a:xfrm>
              <a:prstGeom prst="roundRect">
                <a:avLst>
                  <a:gd name="adj" fmla="val 99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6264" fontAlgn="base">
                  <a:spcBef>
                    <a:spcPct val="0"/>
                  </a:spcBef>
                  <a:spcAft>
                    <a:spcPct val="0"/>
                  </a:spcAft>
                  <a:defRPr/>
                </a:pPr>
                <a:endParaRPr lang="en-US" sz="2001" dirty="0">
                  <a:solidFill>
                    <a:srgbClr val="FFFFFF"/>
                  </a:solidFill>
                  <a:latin typeface="Bosch Office Sans"/>
                </a:endParaRPr>
              </a:p>
            </p:txBody>
          </p:sp>
        </p:grpSp>
        <p:sp>
          <p:nvSpPr>
            <p:cNvPr id="66" name="Freeform 66"/>
            <p:cNvSpPr>
              <a:spLocks noEditPoints="1"/>
            </p:cNvSpPr>
            <p:nvPr/>
          </p:nvSpPr>
          <p:spPr bwMode="auto">
            <a:xfrm>
              <a:off x="4432732" y="1316952"/>
              <a:ext cx="295769" cy="345478"/>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vert="horz" wrap="square" lIns="101626" tIns="50813" rIns="101626" bIns="50813" numCol="1" anchor="t" anchorCtr="0" compatLnSpc="1">
              <a:prstTxWarp prst="textNoShape">
                <a:avLst/>
              </a:prstTxWarp>
            </a:bodyPr>
            <a:lstStyle/>
            <a:p>
              <a:pPr defTabSz="1016264" fontAlgn="base">
                <a:spcBef>
                  <a:spcPct val="0"/>
                </a:spcBef>
                <a:spcAft>
                  <a:spcPct val="0"/>
                </a:spcAft>
                <a:defRPr/>
              </a:pPr>
              <a:endParaRPr lang="en-US" sz="2001" dirty="0">
                <a:solidFill>
                  <a:srgbClr val="000000"/>
                </a:solidFill>
                <a:latin typeface="Bosch Office Sans" pitchFamily="34" charset="0"/>
              </a:endParaRPr>
            </a:p>
          </p:txBody>
        </p:sp>
        <p:sp>
          <p:nvSpPr>
            <p:cNvPr id="67" name="Text Placeholder 3"/>
            <p:cNvSpPr txBox="1">
              <a:spLocks/>
            </p:cNvSpPr>
            <p:nvPr/>
          </p:nvSpPr>
          <p:spPr>
            <a:xfrm>
              <a:off x="4240302" y="1682365"/>
              <a:ext cx="715944" cy="170197"/>
            </a:xfrm>
            <a:prstGeom prst="rect">
              <a:avLst/>
            </a:prstGeom>
            <a:grp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16264">
                <a:spcBef>
                  <a:spcPct val="20000"/>
                </a:spcBef>
                <a:defRPr/>
              </a:pPr>
              <a:r>
                <a:rPr lang="en-US" sz="1334" b="1" dirty="0">
                  <a:solidFill>
                    <a:srgbClr val="FFFFFF"/>
                  </a:solidFill>
                  <a:latin typeface="Bosch Office Sans"/>
                </a:rPr>
                <a:t>Daily Changes</a:t>
              </a:r>
            </a:p>
          </p:txBody>
        </p:sp>
      </p:grpSp>
      <p:grpSp>
        <p:nvGrpSpPr>
          <p:cNvPr id="70" name="Group 69"/>
          <p:cNvGrpSpPr/>
          <p:nvPr/>
        </p:nvGrpSpPr>
        <p:grpSpPr>
          <a:xfrm>
            <a:off x="3659310" y="5147224"/>
            <a:ext cx="2032523" cy="1016261"/>
            <a:chOff x="3962238" y="4073542"/>
            <a:chExt cx="1236757" cy="840543"/>
          </a:xfrm>
          <a:solidFill>
            <a:srgbClr val="00CCFF"/>
          </a:solidFill>
        </p:grpSpPr>
        <p:grpSp>
          <p:nvGrpSpPr>
            <p:cNvPr id="71" name="Group 70"/>
            <p:cNvGrpSpPr/>
            <p:nvPr/>
          </p:nvGrpSpPr>
          <p:grpSpPr>
            <a:xfrm>
              <a:off x="3962238" y="4073542"/>
              <a:ext cx="1236757" cy="840543"/>
              <a:chOff x="3810000" y="1075982"/>
              <a:chExt cx="1524000" cy="1035763"/>
            </a:xfrm>
            <a:grpFill/>
          </p:grpSpPr>
          <p:sp>
            <p:nvSpPr>
              <p:cNvPr id="74" name="Rounded Rectangle 73"/>
              <p:cNvSpPr/>
              <p:nvPr/>
            </p:nvSpPr>
            <p:spPr>
              <a:xfrm>
                <a:off x="3810000" y="1075982"/>
                <a:ext cx="1524000" cy="988294"/>
              </a:xfrm>
              <a:prstGeom prst="roundRect">
                <a:avLst>
                  <a:gd name="adj" fmla="val 99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6264" fontAlgn="base">
                  <a:spcBef>
                    <a:spcPct val="0"/>
                  </a:spcBef>
                  <a:spcAft>
                    <a:spcPct val="0"/>
                  </a:spcAft>
                  <a:defRPr/>
                </a:pPr>
                <a:endParaRPr lang="en-US" sz="2001" dirty="0">
                  <a:solidFill>
                    <a:srgbClr val="FFFFFF"/>
                  </a:solidFill>
                  <a:latin typeface="Bosch Office Sans"/>
                </a:endParaRPr>
              </a:p>
            </p:txBody>
          </p:sp>
          <p:sp>
            <p:nvSpPr>
              <p:cNvPr id="75" name="Rounded Rectangle 74"/>
              <p:cNvSpPr/>
              <p:nvPr/>
            </p:nvSpPr>
            <p:spPr>
              <a:xfrm>
                <a:off x="3810000" y="1123451"/>
                <a:ext cx="1524000" cy="988294"/>
              </a:xfrm>
              <a:prstGeom prst="roundRect">
                <a:avLst>
                  <a:gd name="adj" fmla="val 99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6264" fontAlgn="base">
                  <a:spcBef>
                    <a:spcPct val="0"/>
                  </a:spcBef>
                  <a:spcAft>
                    <a:spcPct val="0"/>
                  </a:spcAft>
                  <a:defRPr/>
                </a:pPr>
                <a:endParaRPr lang="en-US" sz="2001" dirty="0">
                  <a:solidFill>
                    <a:srgbClr val="FFFFFF"/>
                  </a:solidFill>
                  <a:latin typeface="Bosch Office Sans"/>
                </a:endParaRPr>
              </a:p>
            </p:txBody>
          </p:sp>
        </p:grpSp>
        <p:sp>
          <p:nvSpPr>
            <p:cNvPr id="72" name="Freeform 145"/>
            <p:cNvSpPr>
              <a:spLocks/>
            </p:cNvSpPr>
            <p:nvPr/>
          </p:nvSpPr>
          <p:spPr bwMode="auto">
            <a:xfrm>
              <a:off x="4409120" y="4248150"/>
              <a:ext cx="342992" cy="295769"/>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headEnd/>
              <a:tailEnd/>
            </a:ln>
          </p:spPr>
          <p:txBody>
            <a:bodyPr vert="horz" wrap="square" lIns="101626" tIns="50813" rIns="101626" bIns="50813" numCol="1" anchor="t" anchorCtr="0" compatLnSpc="1">
              <a:prstTxWarp prst="textNoShape">
                <a:avLst/>
              </a:prstTxWarp>
            </a:bodyPr>
            <a:lstStyle/>
            <a:p>
              <a:pPr defTabSz="1016264" fontAlgn="base">
                <a:spcBef>
                  <a:spcPct val="0"/>
                </a:spcBef>
                <a:spcAft>
                  <a:spcPct val="0"/>
                </a:spcAft>
                <a:defRPr/>
              </a:pPr>
              <a:endParaRPr lang="en-US" sz="2001" dirty="0">
                <a:solidFill>
                  <a:srgbClr val="000000"/>
                </a:solidFill>
                <a:latin typeface="Bosch Office Sans" pitchFamily="34" charset="0"/>
              </a:endParaRPr>
            </a:p>
          </p:txBody>
        </p:sp>
        <p:sp>
          <p:nvSpPr>
            <p:cNvPr id="73" name="Text Placeholder 3"/>
            <p:cNvSpPr txBox="1">
              <a:spLocks/>
            </p:cNvSpPr>
            <p:nvPr/>
          </p:nvSpPr>
          <p:spPr>
            <a:xfrm>
              <a:off x="4103244" y="4614058"/>
              <a:ext cx="990071" cy="169813"/>
            </a:xfrm>
            <a:prstGeom prst="rect">
              <a:avLst/>
            </a:prstGeom>
            <a:grp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16264">
                <a:spcBef>
                  <a:spcPct val="20000"/>
                </a:spcBef>
                <a:defRPr/>
              </a:pPr>
              <a:r>
                <a:rPr lang="en-US" sz="1334" b="1" dirty="0">
                  <a:solidFill>
                    <a:srgbClr val="FFFFFF"/>
                  </a:solidFill>
                  <a:latin typeface="Bosch Office Sans"/>
                </a:rPr>
                <a:t>Jenkins Automation</a:t>
              </a:r>
            </a:p>
          </p:txBody>
        </p:sp>
      </p:grpSp>
      <p:sp>
        <p:nvSpPr>
          <p:cNvPr id="76" name="TextBox 75"/>
          <p:cNvSpPr txBox="1"/>
          <p:nvPr/>
        </p:nvSpPr>
        <p:spPr>
          <a:xfrm>
            <a:off x="5207359" y="1251017"/>
            <a:ext cx="2346129" cy="913583"/>
          </a:xfrm>
          <a:prstGeom prst="rect">
            <a:avLst/>
          </a:prstGeom>
          <a:noFill/>
        </p:spPr>
        <p:txBody>
          <a:bodyPr wrap="square" rtlCol="0">
            <a:spAutoFit/>
          </a:bodyPr>
          <a:lstStyle/>
          <a:p>
            <a:pPr algn="r" defTabSz="1016264" rtl="1" fontAlgn="base">
              <a:spcBef>
                <a:spcPct val="0"/>
              </a:spcBef>
              <a:spcAft>
                <a:spcPct val="0"/>
              </a:spcAft>
              <a:defRPr/>
            </a:pPr>
            <a:r>
              <a:rPr lang="en-US" sz="1334" b="1" dirty="0">
                <a:solidFill>
                  <a:srgbClr val="FFC000"/>
                </a:solidFill>
                <a:latin typeface="Bosch Office Sans" pitchFamily="34" charset="0"/>
              </a:rPr>
              <a:t>Daily Changes</a:t>
            </a:r>
            <a:endParaRPr lang="en-US" sz="1334" dirty="0">
              <a:solidFill>
                <a:srgbClr val="FFC000"/>
              </a:solidFill>
              <a:latin typeface="Bosch Office Sans" pitchFamily="34" charset="0"/>
            </a:endParaRPr>
          </a:p>
          <a:p>
            <a:pPr algn="r" defTabSz="1016264" rtl="1" fontAlgn="base">
              <a:spcBef>
                <a:spcPct val="0"/>
              </a:spcBef>
              <a:spcAft>
                <a:spcPct val="0"/>
              </a:spcAft>
              <a:defRPr/>
            </a:pPr>
            <a:r>
              <a:rPr lang="en-US" sz="1334" dirty="0">
                <a:solidFill>
                  <a:srgbClr val="000000">
                    <a:lumMod val="65000"/>
                    <a:lumOff val="35000"/>
                  </a:srgbClr>
                </a:solidFill>
                <a:latin typeface="Bosch Office Sans" pitchFamily="34" charset="0"/>
              </a:rPr>
              <a:t>Identify Daily Source Changes in GIT using </a:t>
            </a:r>
            <a:r>
              <a:rPr lang="en-US" sz="1334" b="1" dirty="0">
                <a:solidFill>
                  <a:srgbClr val="000000"/>
                </a:solidFill>
                <a:latin typeface="Bosch Office Sans" pitchFamily="34" charset="0"/>
              </a:rPr>
              <a:t>Clang</a:t>
            </a:r>
            <a:r>
              <a:rPr lang="en-US" sz="1334" dirty="0">
                <a:solidFill>
                  <a:srgbClr val="000000">
                    <a:lumMod val="65000"/>
                    <a:lumOff val="35000"/>
                  </a:srgbClr>
                </a:solidFill>
                <a:latin typeface="Bosch Office Sans" pitchFamily="34" charset="0"/>
              </a:rPr>
              <a:t> parser</a:t>
            </a:r>
          </a:p>
        </p:txBody>
      </p:sp>
      <p:sp>
        <p:nvSpPr>
          <p:cNvPr id="77" name="TextBox 76"/>
          <p:cNvSpPr txBox="1"/>
          <p:nvPr/>
        </p:nvSpPr>
        <p:spPr>
          <a:xfrm>
            <a:off x="6105469" y="4391151"/>
            <a:ext cx="2696831" cy="913583"/>
          </a:xfrm>
          <a:prstGeom prst="rect">
            <a:avLst/>
          </a:prstGeom>
          <a:noFill/>
        </p:spPr>
        <p:txBody>
          <a:bodyPr wrap="square" rtlCol="0">
            <a:spAutoFit/>
          </a:bodyPr>
          <a:lstStyle/>
          <a:p>
            <a:pPr defTabSz="1016264" rtl="1" fontAlgn="base">
              <a:spcBef>
                <a:spcPct val="0"/>
              </a:spcBef>
              <a:spcAft>
                <a:spcPct val="0"/>
              </a:spcAft>
              <a:defRPr/>
            </a:pPr>
            <a:r>
              <a:rPr lang="en-US" sz="1334" b="1" dirty="0">
                <a:solidFill>
                  <a:srgbClr val="92D050"/>
                </a:solidFill>
                <a:latin typeface="Bosch Office Sans" pitchFamily="34" charset="0"/>
              </a:rPr>
              <a:t>Artifacts</a:t>
            </a:r>
            <a:endParaRPr lang="en-US" sz="1334" dirty="0">
              <a:solidFill>
                <a:srgbClr val="92D050"/>
              </a:solidFill>
              <a:latin typeface="Bosch Office Sans" pitchFamily="34" charset="0"/>
            </a:endParaRPr>
          </a:p>
          <a:p>
            <a:pPr defTabSz="1016264" rtl="1" fontAlgn="base">
              <a:spcBef>
                <a:spcPct val="0"/>
              </a:spcBef>
              <a:spcAft>
                <a:spcPct val="0"/>
              </a:spcAft>
              <a:defRPr/>
            </a:pPr>
            <a:r>
              <a:rPr lang="en-US" sz="1334" dirty="0">
                <a:solidFill>
                  <a:srgbClr val="000000">
                    <a:lumMod val="65000"/>
                    <a:lumOff val="35000"/>
                  </a:srgbClr>
                </a:solidFill>
                <a:latin typeface="Bosch Office Sans" pitchFamily="34" charset="0"/>
              </a:rPr>
              <a:t>With the generated </a:t>
            </a:r>
            <a:r>
              <a:rPr lang="en-US" sz="1334" b="1" dirty="0">
                <a:solidFill>
                  <a:srgbClr val="000000"/>
                </a:solidFill>
                <a:latin typeface="Bosch Office Sans" pitchFamily="34" charset="0"/>
              </a:rPr>
              <a:t>Tags</a:t>
            </a:r>
            <a:r>
              <a:rPr lang="en-US" sz="1334" dirty="0">
                <a:solidFill>
                  <a:srgbClr val="000000">
                    <a:lumMod val="65000"/>
                    <a:lumOff val="35000"/>
                  </a:srgbClr>
                </a:solidFill>
                <a:latin typeface="Bosch Office Sans" pitchFamily="34" charset="0"/>
              </a:rPr>
              <a:t> python Scripts to identify Test cases with its Test case IDs as </a:t>
            </a:r>
            <a:r>
              <a:rPr lang="en-US" sz="1334" b="1" dirty="0">
                <a:solidFill>
                  <a:srgbClr val="000000"/>
                </a:solidFill>
                <a:latin typeface="Bosch Office Sans" pitchFamily="34" charset="0"/>
                <a:hlinkClick r:id="rId3" action="ppaction://hlinkfile"/>
              </a:rPr>
              <a:t>Artifacts</a:t>
            </a:r>
            <a:endParaRPr lang="en-US" sz="1334" b="1" dirty="0">
              <a:solidFill>
                <a:srgbClr val="000000"/>
              </a:solidFill>
              <a:latin typeface="Bosch Office Sans" pitchFamily="34" charset="0"/>
            </a:endParaRPr>
          </a:p>
        </p:txBody>
      </p:sp>
      <p:sp>
        <p:nvSpPr>
          <p:cNvPr id="78" name="TextBox 77"/>
          <p:cNvSpPr txBox="1"/>
          <p:nvPr/>
        </p:nvSpPr>
        <p:spPr>
          <a:xfrm>
            <a:off x="358445" y="2280838"/>
            <a:ext cx="2904050" cy="913583"/>
          </a:xfrm>
          <a:prstGeom prst="rect">
            <a:avLst/>
          </a:prstGeom>
          <a:noFill/>
        </p:spPr>
        <p:txBody>
          <a:bodyPr wrap="square" rtlCol="0">
            <a:spAutoFit/>
          </a:bodyPr>
          <a:lstStyle/>
          <a:p>
            <a:pPr algn="r" defTabSz="1016264" rtl="1" fontAlgn="base">
              <a:spcBef>
                <a:spcPct val="0"/>
              </a:spcBef>
              <a:spcAft>
                <a:spcPct val="0"/>
              </a:spcAft>
              <a:defRPr/>
            </a:pPr>
            <a:r>
              <a:rPr lang="en-US" sz="1334" b="1" dirty="0">
                <a:solidFill>
                  <a:srgbClr val="A80163"/>
                </a:solidFill>
                <a:latin typeface="Bosch Office Sans" pitchFamily="34" charset="0"/>
              </a:rPr>
              <a:t>NLP Technique</a:t>
            </a:r>
            <a:endParaRPr lang="en-US" sz="1334" dirty="0">
              <a:solidFill>
                <a:srgbClr val="A80163"/>
              </a:solidFill>
              <a:latin typeface="Bosch Office Sans" pitchFamily="34" charset="0"/>
            </a:endParaRPr>
          </a:p>
          <a:p>
            <a:pPr algn="r" defTabSz="1016264" rtl="1" fontAlgn="base">
              <a:spcBef>
                <a:spcPct val="0"/>
              </a:spcBef>
              <a:spcAft>
                <a:spcPct val="0"/>
              </a:spcAft>
              <a:defRPr/>
            </a:pPr>
            <a:r>
              <a:rPr lang="en-GB" sz="1334" b="1" dirty="0">
                <a:solidFill>
                  <a:srgbClr val="000000"/>
                </a:solidFill>
                <a:latin typeface="Bosch Office Sans" pitchFamily="34" charset="0"/>
              </a:rPr>
              <a:t>Encoder and Decoder Model  </a:t>
            </a:r>
            <a:r>
              <a:rPr lang="en-GB" sz="1334" dirty="0">
                <a:solidFill>
                  <a:srgbClr val="000000"/>
                </a:solidFill>
                <a:latin typeface="Bosch Office Sans" pitchFamily="34" charset="0"/>
              </a:rPr>
              <a:t>u</a:t>
            </a:r>
            <a:r>
              <a:rPr lang="en-US" sz="1334" dirty="0">
                <a:solidFill>
                  <a:srgbClr val="000000">
                    <a:lumMod val="65000"/>
                    <a:lumOff val="35000"/>
                  </a:srgbClr>
                </a:solidFill>
                <a:latin typeface="Bosch Office Sans" pitchFamily="34" charset="0"/>
              </a:rPr>
              <a:t>sing </a:t>
            </a:r>
            <a:r>
              <a:rPr lang="en-GB" sz="1334" dirty="0">
                <a:solidFill>
                  <a:srgbClr val="000000"/>
                </a:solidFill>
                <a:latin typeface="Bosch Office Sans" pitchFamily="34" charset="0"/>
              </a:rPr>
              <a:t>LSTM</a:t>
            </a:r>
            <a:r>
              <a:rPr lang="en-GB" sz="1334" b="1" dirty="0">
                <a:solidFill>
                  <a:srgbClr val="000000"/>
                </a:solidFill>
                <a:latin typeface="Bosch Office Sans" pitchFamily="34" charset="0"/>
              </a:rPr>
              <a:t> </a:t>
            </a:r>
            <a:r>
              <a:rPr lang="en-US" sz="1334" dirty="0">
                <a:solidFill>
                  <a:srgbClr val="000000">
                    <a:lumMod val="65000"/>
                    <a:lumOff val="35000"/>
                  </a:srgbClr>
                </a:solidFill>
                <a:latin typeface="Bosch Office Sans" pitchFamily="34" charset="0"/>
              </a:rPr>
              <a:t>will generate tags for APIs and Test Cases</a:t>
            </a:r>
            <a:r>
              <a:rPr lang="en-GB" sz="1334" b="1" dirty="0">
                <a:solidFill>
                  <a:srgbClr val="000000"/>
                </a:solidFill>
                <a:latin typeface="Bosch Office Sans" pitchFamily="34" charset="0"/>
              </a:rPr>
              <a:t> </a:t>
            </a:r>
          </a:p>
        </p:txBody>
      </p:sp>
      <p:sp>
        <p:nvSpPr>
          <p:cNvPr id="79" name="TextBox 78"/>
          <p:cNvSpPr txBox="1"/>
          <p:nvPr/>
        </p:nvSpPr>
        <p:spPr>
          <a:xfrm>
            <a:off x="917535" y="5071405"/>
            <a:ext cx="2765675" cy="913583"/>
          </a:xfrm>
          <a:prstGeom prst="rect">
            <a:avLst/>
          </a:prstGeom>
          <a:noFill/>
        </p:spPr>
        <p:txBody>
          <a:bodyPr wrap="square" rtlCol="0">
            <a:spAutoFit/>
          </a:bodyPr>
          <a:lstStyle/>
          <a:p>
            <a:pPr defTabSz="1016264" rtl="1" fontAlgn="base">
              <a:spcBef>
                <a:spcPct val="0"/>
              </a:spcBef>
              <a:spcAft>
                <a:spcPct val="0"/>
              </a:spcAft>
              <a:defRPr/>
            </a:pPr>
            <a:r>
              <a:rPr lang="en-US" sz="1334" b="1" dirty="0">
                <a:solidFill>
                  <a:srgbClr val="00CCFF"/>
                </a:solidFill>
                <a:latin typeface="Bosch Office Sans" pitchFamily="34" charset="0"/>
              </a:rPr>
              <a:t>Jenkins Test  Automation</a:t>
            </a:r>
            <a:endParaRPr lang="en-US" sz="1334" dirty="0">
              <a:solidFill>
                <a:srgbClr val="00CCFF"/>
              </a:solidFill>
              <a:latin typeface="Bosch Office Sans" pitchFamily="34" charset="0"/>
            </a:endParaRPr>
          </a:p>
          <a:p>
            <a:pPr defTabSz="1016264" rtl="1" fontAlgn="base">
              <a:spcBef>
                <a:spcPct val="0"/>
              </a:spcBef>
              <a:spcAft>
                <a:spcPct val="0"/>
              </a:spcAft>
              <a:defRPr/>
            </a:pPr>
            <a:r>
              <a:rPr lang="en-US" sz="1334" dirty="0">
                <a:solidFill>
                  <a:srgbClr val="000000">
                    <a:lumMod val="65000"/>
                    <a:lumOff val="35000"/>
                  </a:srgbClr>
                </a:solidFill>
                <a:latin typeface="Bosch Office Sans" pitchFamily="34" charset="0"/>
              </a:rPr>
              <a:t>Generated Artifacts will be tested in appropriate </a:t>
            </a:r>
            <a:r>
              <a:rPr lang="en-US" sz="1334" b="1" dirty="0">
                <a:solidFill>
                  <a:srgbClr val="000000"/>
                </a:solidFill>
                <a:latin typeface="Bosch Office Sans" pitchFamily="34" charset="0"/>
              </a:rPr>
              <a:t>Jenkin Slave Machines</a:t>
            </a:r>
          </a:p>
        </p:txBody>
      </p:sp>
      <p:grpSp>
        <p:nvGrpSpPr>
          <p:cNvPr id="3" name="Group 2"/>
          <p:cNvGrpSpPr/>
          <p:nvPr/>
        </p:nvGrpSpPr>
        <p:grpSpPr>
          <a:xfrm>
            <a:off x="3913512" y="2967340"/>
            <a:ext cx="1546314" cy="1530269"/>
            <a:chOff x="4875582" y="2102244"/>
            <a:chExt cx="1391325" cy="1376888"/>
          </a:xfrm>
        </p:grpSpPr>
        <p:sp>
          <p:nvSpPr>
            <p:cNvPr id="81" name="Oval 80"/>
            <p:cNvSpPr/>
            <p:nvPr/>
          </p:nvSpPr>
          <p:spPr>
            <a:xfrm>
              <a:off x="4875582" y="2102244"/>
              <a:ext cx="1391325" cy="1376888"/>
            </a:xfrm>
            <a:prstGeom prst="ellipse">
              <a:avLst/>
            </a:prstGeom>
            <a:ln w="1714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101626" tIns="50813" rIns="101626" bIns="50813" numCol="1" spcCol="0" rtlCol="0" fromWordArt="0" anchor="ctr" anchorCtr="0" forceAA="0" compatLnSpc="1">
              <a:prstTxWarp prst="textNoShape">
                <a:avLst/>
              </a:prstTxWarp>
              <a:noAutofit/>
            </a:bodyPr>
            <a:lstStyle/>
            <a:p>
              <a:pPr defTabSz="1016264" fontAlgn="base">
                <a:spcBef>
                  <a:spcPct val="0"/>
                </a:spcBef>
                <a:spcAft>
                  <a:spcPct val="0"/>
                </a:spcAft>
                <a:defRPr/>
              </a:pPr>
              <a:endParaRPr lang="en-US" sz="2001">
                <a:solidFill>
                  <a:srgbClr val="000000"/>
                </a:solidFill>
                <a:latin typeface="Bosch Office Sans"/>
              </a:endParaRPr>
            </a:p>
          </p:txBody>
        </p:sp>
        <p:pic>
          <p:nvPicPr>
            <p:cNvPr id="2" name="Picture 1"/>
            <p:cNvPicPr>
              <a:picLocks noChangeAspect="1"/>
            </p:cNvPicPr>
            <p:nvPr/>
          </p:nvPicPr>
          <p:blipFill>
            <a:blip r:embed="rId4"/>
            <a:stretch>
              <a:fillRect/>
            </a:stretch>
          </p:blipFill>
          <p:spPr>
            <a:xfrm>
              <a:off x="5091927" y="2460468"/>
              <a:ext cx="948221" cy="649153"/>
            </a:xfrm>
            <a:prstGeom prst="rect">
              <a:avLst/>
            </a:prstGeom>
          </p:spPr>
        </p:pic>
      </p:grpSp>
      <p:grpSp>
        <p:nvGrpSpPr>
          <p:cNvPr id="38" name="Group 37"/>
          <p:cNvGrpSpPr/>
          <p:nvPr/>
        </p:nvGrpSpPr>
        <p:grpSpPr>
          <a:xfrm>
            <a:off x="7382482" y="1271004"/>
            <a:ext cx="4421628" cy="1837298"/>
            <a:chOff x="5234031" y="3145693"/>
            <a:chExt cx="4641350" cy="2053021"/>
          </a:xfrm>
        </p:grpSpPr>
        <p:pic>
          <p:nvPicPr>
            <p:cNvPr id="39" name="Picture 38"/>
            <p:cNvPicPr>
              <a:picLocks noChangeAspect="1"/>
            </p:cNvPicPr>
            <p:nvPr/>
          </p:nvPicPr>
          <p:blipFill>
            <a:blip r:embed="rId5"/>
            <a:stretch>
              <a:fillRect/>
            </a:stretch>
          </p:blipFill>
          <p:spPr>
            <a:xfrm>
              <a:off x="5234031" y="3145693"/>
              <a:ext cx="4641350" cy="205302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0" name="TextBox 39"/>
            <p:cNvSpPr txBox="1"/>
            <p:nvPr/>
          </p:nvSpPr>
          <p:spPr>
            <a:xfrm rot="19895304">
              <a:off x="6899123" y="3798420"/>
              <a:ext cx="2729406" cy="867666"/>
            </a:xfrm>
            <a:prstGeom prst="rect">
              <a:avLst/>
            </a:prstGeom>
            <a:noFill/>
          </p:spPr>
          <p:txBody>
            <a:bodyPr wrap="square" rtlCol="0">
              <a:spAutoFit/>
            </a:bodyPr>
            <a:lstStyle/>
            <a:p>
              <a:pPr algn="ctr" defTabSz="1016264" fontAlgn="base">
                <a:spcBef>
                  <a:spcPct val="0"/>
                </a:spcBef>
                <a:spcAft>
                  <a:spcPct val="0"/>
                </a:spcAft>
                <a:defRPr/>
              </a:pPr>
              <a:r>
                <a:rPr lang="en-US" sz="2223" b="1" dirty="0">
                  <a:solidFill>
                    <a:srgbClr val="FF0000"/>
                  </a:solidFill>
                  <a:latin typeface="Bosch Office Sans" pitchFamily="34" charset="0"/>
                </a:rPr>
                <a:t>Jenkins Test Report</a:t>
              </a:r>
              <a:endParaRPr lang="en-GB" sz="2223" b="1" dirty="0">
                <a:solidFill>
                  <a:srgbClr val="FF0000"/>
                </a:solidFill>
                <a:latin typeface="Bosch Office Sans" pitchFamily="34" charset="0"/>
              </a:endParaRPr>
            </a:p>
          </p:txBody>
        </p:sp>
      </p:grpSp>
      <p:pic>
        <p:nvPicPr>
          <p:cNvPr id="41" name="Picture 4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109955" y="3482778"/>
            <a:ext cx="2296556" cy="29020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Title 2"/>
          <p:cNvSpPr txBox="1">
            <a:spLocks/>
          </p:cNvSpPr>
          <p:nvPr/>
        </p:nvSpPr>
        <p:spPr>
          <a:xfrm>
            <a:off x="100154" y="494375"/>
            <a:ext cx="11616432" cy="432111"/>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defTabSz="1016190" fontAlgn="base">
              <a:spcAft>
                <a:spcPct val="0"/>
              </a:spcAft>
              <a:defRPr/>
            </a:pPr>
            <a:r>
              <a:rPr lang="en-US" sz="2667" dirty="0">
                <a:ln w="0"/>
                <a:blipFill dpi="0" rotWithShape="1">
                  <a:blip r:embed="rId7">
                    <a:extLst>
                      <a:ext uri="{28A0092B-C50C-407E-A947-70E740481C1C}">
                        <a14:useLocalDpi xmlns:a14="http://schemas.microsoft.com/office/drawing/2010/main" val="0"/>
                      </a:ext>
                    </a:extLst>
                  </a:blip>
                  <a:srcRect/>
                  <a:stretch>
                    <a:fillRect/>
                  </a:stretch>
                </a:blipFill>
                <a:latin typeface="Bosch Office Sans" pitchFamily="34" charset="0"/>
              </a:rPr>
              <a:t>Test Prioritization – Change Impact Analysis</a:t>
            </a:r>
          </a:p>
        </p:txBody>
      </p:sp>
      <p:sp>
        <p:nvSpPr>
          <p:cNvPr id="43" name="Text Placeholder 1"/>
          <p:cNvSpPr>
            <a:spLocks noGrp="1"/>
          </p:cNvSpPr>
          <p:nvPr>
            <p:ph type="body" idx="15"/>
          </p:nvPr>
        </p:nvSpPr>
        <p:spPr>
          <a:xfrm>
            <a:off x="187678" y="107258"/>
            <a:ext cx="11616432" cy="432111"/>
          </a:xfrm>
        </p:spPr>
        <p:txBody>
          <a:bodyPr/>
          <a:lstStyle/>
          <a:p>
            <a:r>
              <a:rPr lang="en-US" dirty="0" smtClean="0"/>
              <a:t>Main Body of Experts 08.06.2021</a:t>
            </a:r>
            <a:endParaRPr lang="en-US" dirty="0"/>
          </a:p>
        </p:txBody>
      </p:sp>
      <p:sp>
        <p:nvSpPr>
          <p:cNvPr id="5" name="Oval Callout 4"/>
          <p:cNvSpPr/>
          <p:nvPr/>
        </p:nvSpPr>
        <p:spPr>
          <a:xfrm>
            <a:off x="290557" y="1030186"/>
            <a:ext cx="2878214" cy="1114860"/>
          </a:xfrm>
          <a:prstGeom prst="wedgeEllipseCallout">
            <a:avLst/>
          </a:prstGeom>
          <a:noFill/>
          <a:ln w="9525" cap="flat" cmpd="sng" algn="ctr">
            <a:solidFill>
              <a:srgbClr val="3F136C"/>
            </a:solidFill>
            <a:prstDash val="solid"/>
          </a:ln>
          <a:effectLst/>
        </p:spPr>
        <p:txBody>
          <a:bodyPr rtlCol="0" anchor="ctr"/>
          <a:lstStyle/>
          <a:p>
            <a:pPr algn="ctr" defTabSz="1016264">
              <a:defRPr/>
            </a:pPr>
            <a:r>
              <a:rPr lang="en-GB" sz="1778" kern="0" dirty="0">
                <a:solidFill>
                  <a:srgbClr val="000000"/>
                </a:solidFill>
                <a:latin typeface="Bosch Office Sans"/>
              </a:rPr>
              <a:t>Marketplace – Bosch </a:t>
            </a:r>
            <a:r>
              <a:rPr lang="en-GB" sz="1778" kern="0" dirty="0" err="1">
                <a:solidFill>
                  <a:srgbClr val="000000"/>
                </a:solidFill>
                <a:latin typeface="Bosch Office Sans"/>
              </a:rPr>
              <a:t>Nyon</a:t>
            </a:r>
            <a:r>
              <a:rPr lang="en-GB" sz="1778" kern="0" dirty="0">
                <a:solidFill>
                  <a:srgbClr val="000000"/>
                </a:solidFill>
                <a:latin typeface="Bosch Office Sans"/>
              </a:rPr>
              <a:t> test Strategy (E-Bike)</a:t>
            </a:r>
          </a:p>
        </p:txBody>
      </p:sp>
      <p:pic>
        <p:nvPicPr>
          <p:cNvPr id="49" name="Picture 2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373494" y="103636"/>
            <a:ext cx="609382" cy="822889"/>
          </a:xfrm>
          <a:prstGeom prst="rect">
            <a:avLst/>
          </a:prstGeom>
        </p:spPr>
      </p:pic>
    </p:spTree>
    <p:extLst>
      <p:ext uri="{BB962C8B-B14F-4D97-AF65-F5344CB8AC3E}">
        <p14:creationId xmlns:p14="http://schemas.microsoft.com/office/powerpoint/2010/main" val="70003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Horizontal)">
                                      <p:cBhvr>
                                        <p:cTn id="7" dur="500"/>
                                        <p:tgtEl>
                                          <p:spTgt spid="47"/>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right)">
                                      <p:cBhvr>
                                        <p:cTn id="17" dur="500"/>
                                        <p:tgtEl>
                                          <p:spTgt spid="76"/>
                                        </p:tgtEl>
                                      </p:cBhvr>
                                    </p:animEffect>
                                  </p:childTnLst>
                                </p:cTn>
                              </p:par>
                            </p:childTnLst>
                          </p:cTn>
                        </p:par>
                        <p:par>
                          <p:cTn id="18" fill="hold">
                            <p:stCondLst>
                              <p:cond delay="1500"/>
                            </p:stCondLst>
                            <p:childTnLst>
                              <p:par>
                                <p:cTn id="19" presetID="16" presetClass="entr" presetSubtype="37"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barn(outVertical)">
                                      <p:cBhvr>
                                        <p:cTn id="21" dur="500"/>
                                        <p:tgtEl>
                                          <p:spTgt spid="45"/>
                                        </p:tgtEl>
                                      </p:cBhvr>
                                    </p:animEffect>
                                  </p:childTnLst>
                                </p:cTn>
                              </p:par>
                            </p:childTnLst>
                          </p:cTn>
                        </p:par>
                        <p:par>
                          <p:cTn id="22" fill="hold">
                            <p:stCondLst>
                              <p:cond delay="2000"/>
                            </p:stCondLst>
                            <p:childTnLst>
                              <p:par>
                                <p:cTn id="23" presetID="53" presetClass="entr" presetSubtype="0"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ppt_w</p:attrName>
                                        </p:attrNameLst>
                                      </p:cBhvr>
                                      <p:tavLst>
                                        <p:tav tm="0">
                                          <p:val>
                                            <p:fltVal val="0"/>
                                          </p:val>
                                        </p:tav>
                                        <p:tav tm="100000">
                                          <p:val>
                                            <p:strVal val="#ppt_w"/>
                                          </p:val>
                                        </p:tav>
                                      </p:tavLst>
                                    </p:anim>
                                    <p:anim calcmode="lin" valueType="num">
                                      <p:cBhvr>
                                        <p:cTn id="26" dur="500" fill="hold"/>
                                        <p:tgtEl>
                                          <p:spTgt spid="54"/>
                                        </p:tgtEl>
                                        <p:attrNameLst>
                                          <p:attrName>ppt_h</p:attrName>
                                        </p:attrNameLst>
                                      </p:cBhvr>
                                      <p:tavLst>
                                        <p:tav tm="0">
                                          <p:val>
                                            <p:fltVal val="0"/>
                                          </p:val>
                                        </p:tav>
                                        <p:tav tm="100000">
                                          <p:val>
                                            <p:strVal val="#ppt_h"/>
                                          </p:val>
                                        </p:tav>
                                      </p:tavLst>
                                    </p:anim>
                                    <p:animEffect transition="in" filter="fade">
                                      <p:cBhvr>
                                        <p:cTn id="27" dur="500"/>
                                        <p:tgtEl>
                                          <p:spTgt spid="54"/>
                                        </p:tgtEl>
                                      </p:cBhvr>
                                    </p:animEffect>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wipe(right)">
                                      <p:cBhvr>
                                        <p:cTn id="31" dur="500"/>
                                        <p:tgtEl>
                                          <p:spTgt spid="78"/>
                                        </p:tgtEl>
                                      </p:cBhvr>
                                    </p:animEffect>
                                  </p:childTnLst>
                                </p:cTn>
                              </p:par>
                            </p:childTnLst>
                          </p:cTn>
                        </p:par>
                        <p:par>
                          <p:cTn id="32" fill="hold">
                            <p:stCondLst>
                              <p:cond delay="3000"/>
                            </p:stCondLst>
                            <p:childTnLst>
                              <p:par>
                                <p:cTn id="33" presetID="16" presetClass="entr" presetSubtype="37"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barn(outVertical)">
                                      <p:cBhvr>
                                        <p:cTn id="35" dur="500"/>
                                        <p:tgtEl>
                                          <p:spTgt spid="46"/>
                                        </p:tgtEl>
                                      </p:cBhvr>
                                    </p:animEffect>
                                  </p:childTnLst>
                                </p:cTn>
                              </p:par>
                            </p:childTnLst>
                          </p:cTn>
                        </p:par>
                        <p:par>
                          <p:cTn id="36" fill="hold">
                            <p:stCondLst>
                              <p:cond delay="3500"/>
                            </p:stCondLst>
                            <p:childTnLst>
                              <p:par>
                                <p:cTn id="37" presetID="53"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fltVal val="0"/>
                                          </p:val>
                                        </p:tav>
                                        <p:tav tm="100000">
                                          <p:val>
                                            <p:strVal val="#ppt_h"/>
                                          </p:val>
                                        </p:tav>
                                      </p:tavLst>
                                    </p:anim>
                                    <p:animEffect transition="in" filter="fade">
                                      <p:cBhvr>
                                        <p:cTn id="41" dur="500"/>
                                        <p:tgtEl>
                                          <p:spTgt spid="59"/>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500"/>
                                        <p:tgtEl>
                                          <p:spTgt spid="77"/>
                                        </p:tgtEl>
                                      </p:cBhvr>
                                    </p:animEffect>
                                  </p:childTnLst>
                                </p:cTn>
                              </p:par>
                            </p:childTnLst>
                          </p:cTn>
                        </p:par>
                        <p:par>
                          <p:cTn id="46" fill="hold">
                            <p:stCondLst>
                              <p:cond delay="4500"/>
                            </p:stCondLst>
                            <p:childTnLst>
                              <p:par>
                                <p:cTn id="47" presetID="16" presetClass="entr" presetSubtype="42"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barn(outHorizontal)">
                                      <p:cBhvr>
                                        <p:cTn id="49" dur="500"/>
                                        <p:tgtEl>
                                          <p:spTgt spid="48"/>
                                        </p:tgtEl>
                                      </p:cBhvr>
                                    </p:animEffect>
                                  </p:childTnLst>
                                </p:cTn>
                              </p:par>
                            </p:childTnLst>
                          </p:cTn>
                        </p:par>
                        <p:par>
                          <p:cTn id="50" fill="hold">
                            <p:stCondLst>
                              <p:cond delay="5000"/>
                            </p:stCondLst>
                            <p:childTnLst>
                              <p:par>
                                <p:cTn id="51" presetID="53" presetClass="entr" presetSubtype="0" fill="hold" nodeType="after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p:cTn id="53" dur="500" fill="hold"/>
                                        <p:tgtEl>
                                          <p:spTgt spid="70"/>
                                        </p:tgtEl>
                                        <p:attrNameLst>
                                          <p:attrName>ppt_w</p:attrName>
                                        </p:attrNameLst>
                                      </p:cBhvr>
                                      <p:tavLst>
                                        <p:tav tm="0">
                                          <p:val>
                                            <p:fltVal val="0"/>
                                          </p:val>
                                        </p:tav>
                                        <p:tav tm="100000">
                                          <p:val>
                                            <p:strVal val="#ppt_w"/>
                                          </p:val>
                                        </p:tav>
                                      </p:tavLst>
                                    </p:anim>
                                    <p:anim calcmode="lin" valueType="num">
                                      <p:cBhvr>
                                        <p:cTn id="54" dur="500" fill="hold"/>
                                        <p:tgtEl>
                                          <p:spTgt spid="70"/>
                                        </p:tgtEl>
                                        <p:attrNameLst>
                                          <p:attrName>ppt_h</p:attrName>
                                        </p:attrNameLst>
                                      </p:cBhvr>
                                      <p:tavLst>
                                        <p:tav tm="0">
                                          <p:val>
                                            <p:fltVal val="0"/>
                                          </p:val>
                                        </p:tav>
                                        <p:tav tm="100000">
                                          <p:val>
                                            <p:strVal val="#ppt_h"/>
                                          </p:val>
                                        </p:tav>
                                      </p:tavLst>
                                    </p:anim>
                                    <p:animEffect transition="in" filter="fade">
                                      <p:cBhvr>
                                        <p:cTn id="55" dur="500"/>
                                        <p:tgtEl>
                                          <p:spTgt spid="70"/>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wipe(left)">
                                      <p:cBhvr>
                                        <p:cTn id="59" dur="500"/>
                                        <p:tgtEl>
                                          <p:spTgt spid="79"/>
                                        </p:tgtEl>
                                      </p:cBhvr>
                                    </p:animEffect>
                                  </p:childTnLst>
                                </p:cTn>
                              </p:par>
                            </p:childTnLst>
                          </p:cTn>
                        </p:par>
                        <p:par>
                          <p:cTn id="60" fill="hold">
                            <p:stCondLst>
                              <p:cond delay="6000"/>
                            </p:stCondLst>
                            <p:childTnLst>
                              <p:par>
                                <p:cTn id="61" presetID="10" presetClass="entr" presetSubtype="0" fill="hold"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6500"/>
                            </p:stCondLst>
                            <p:childTnLst>
                              <p:par>
                                <p:cTn id="65" presetID="10" presetClass="entr" presetSubtype="0"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tags/tag1.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FONTSETGROUPCLASSNAME" val="FontSetGroup1"/>
  <p:tag name="SHAPECLASSNAME" val="HiddenSubtitle"/>
  <p:tag name="SHAPECLASSPROTECTIONTYPE" val="0"/>
  <p:tag name="COLORSETGROUPCLASSNAME" val="ColorSetGroup5"/>
  <p:tag name="ML_SENDTOBACK" val=" 1"/>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100.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5.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106.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2.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123.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2.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4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5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5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52.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15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5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5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6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6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6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6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7.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2.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ETCLASSNAME" val="ColorSet1"/>
  <p:tag name="MLI" val="1"/>
  <p:tag name="SHAPESETGROUPCLASSNAME" val="ShapeSetGroup1"/>
  <p:tag name="SHAPESETCLASSNAME" val="ChapterTitle"/>
  <p:tag name="COLORSETGROUPCLASSNAME" val="ColorSetGroup1"/>
  <p:tag name="FONTSETGROUPCLASSNAME" val="FontSetGroup1"/>
  <p:tag name="SHAPECLASSNAME" val="TextOnChapterSlide"/>
  <p:tag name="SHAPECLASSPROTECTIONTYPE" val="3"/>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7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7.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17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9.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18.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8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1.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3;-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3;-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3;-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3;-2"/>
</p:tagLst>
</file>

<file path=ppt/tags/tag1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3.xml><?xml version="1.0" encoding="utf-8"?>
<p:tagLst xmlns:a="http://schemas.openxmlformats.org/drawingml/2006/main" xmlns:r="http://schemas.openxmlformats.org/officeDocument/2006/relationships" xmlns:p="http://schemas.openxmlformats.org/presentationml/2006/main">
  <p:tag name="FIELD.CHAPTER.CONTENT" val="Agenda"/>
  <p:tag name="FIELD.CHAPTER.VALUE" val="Agenda"/>
  <p:tag name="FIELD.DPT.CONTENT" val="Bosch"/>
  <p:tag name="FIELD.DPT.VALUE" val="Bosch | "/>
  <p:tag name="FIELDS.INITIALIZED" val="1"/>
  <p:tag name="ML_1" val="RBEI_COB4"/>
  <p:tag name="ML_2" val="Bosch2.mcr"/>
  <p:tag name="ML_LAYOUT_RESOURCE" val="BOSCH2_16_9_2018.MCR"/>
  <p:tag name="SHAPESETGROUPCLASSNAME" val="ShapeSetGroup1"/>
  <p:tag name="SHAPESETCLASSNAME" val="Blank"/>
  <p:tag name="COLORSETGROUPCLASSNAME" val="ColorSetGroup5"/>
  <p:tag name="COLORSETCLASSNAME" val="ColorSet2"/>
  <p:tag name="FONTSETGROUPCLASSNAME" val="FontSetGroup1"/>
  <p:tag name="STYLESETGROUPCLASSNAME" val="StyleSetGroup1"/>
  <p:tag name="MAPNAME" val="Map1"/>
  <p:tag name="CFG.LAYOUT" val="BOSCH2"/>
  <p:tag name="MLI" val="1"/>
  <p:tag name="TEXTBOX 1_SHAPECLASSPROTECTIONTYPE" val="31"/>
  <p:tag name="RECTANGLE 2_SHAPECLASSPROTECTIONTYPE" val="3"/>
  <p:tag name="RECTANGLE 3_SHAPECLASSPROTECTIONTYPE" val="63"/>
  <p:tag name="RECTANGLE 4_SHAPECLASSPROTECTIONTYPE" val="63"/>
  <p:tag name="RECTANGLE 5_SHAPECLASSPROTECTIONTYPE" val="63"/>
  <p:tag name="PICTURE 6_SHAPECLASSPROTECTIONTYPE" val="15"/>
  <p:tag name="PICTURE 7_SHAPECLASSPROTECTIONTYPE" val="15"/>
</p:tagLst>
</file>

<file path=ppt/tags/tag19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19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Blank"/>
  <p:tag name="COLORSETGROUPCLASSNAME" val="ColorSetGroup5"/>
  <p:tag name="FONTSETGROUPCLASSNAME" val="FontSetGroup1"/>
  <p:tag name="SHAPECLASSNAME" val="FooterLine1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Blank"/>
  <p:tag name="COLORSETGROUPCLASSNAME" val="ColorSetGroup5"/>
  <p:tag name="FONTSETGROUPCLASSNAME" val="FontSetGroup1"/>
  <p:tag name="SHAPECLASSNAME" val="FooterLine2OnSlides"/>
  <p:tag name="SHAPECLASSPROTECTIONTYPE" val="63"/>
</p:tagLst>
</file>

<file path=ppt/tags/tag19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Blank"/>
  <p:tag name="COLORSETGROUPCLASSNAME" val="ColorSetGroup5"/>
  <p:tag name="FONTSETGROUPCLASSNAME" val="FontSetGroup1"/>
  <p:tag name="SHAPECLASSNAME" val="PageNumberOnSlides"/>
  <p:tag name="SHAPECLASSPROTECTIONTYPE" val="63"/>
</p:tagLst>
</file>

<file path=ppt/tags/tag19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Blank"/>
  <p:tag name="COLORSETGROUPCLASSNAME" val="ColorSetGroup5"/>
  <p:tag name="FONTSETGROUPCLASSNAME" val="FontSetGroup1"/>
  <p:tag name="SHAPECLASSNAME" val="Attachment"/>
  <p:tag name="SHAPECLASSPROTECTIONTYPE" val="3"/>
</p:tagLst>
</file>

<file path=ppt/tags/tag19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Blank"/>
  <p:tag name="COLORSETGROUPCLASSNAME" val="ColorSetGroup5"/>
  <p:tag name="FONTSETGROUPCLASSNAME" val="FontSetGroup1"/>
  <p:tag name="SHAPECLASSNAME" val="tNavbar"/>
  <p:tag name="SHAPECLASSPROTECTIONTYPE" val="31"/>
</p:tagLst>
</file>

<file path=ppt/tags/tag2.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FONTSETGROUPCLASSNAME" val="FontSetGroup1"/>
  <p:tag name="SHAPECLASSNAME" val="TitleOnTitleSlides"/>
  <p:tag name="SHAPECLASSPROTECTIONTYPE" val="3"/>
  <p:tag name="COLORSETGROUPCLASSNAME" val="ColorSetGroup5"/>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2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5"/>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05.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0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9.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1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1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2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23.xml><?xml version="1.0" encoding="utf-8"?>
<p:tagLst xmlns:a="http://schemas.openxmlformats.org/drawingml/2006/main" xmlns:r="http://schemas.openxmlformats.org/officeDocument/2006/relationships" xmlns:p="http://schemas.openxmlformats.org/presentationml/2006/main">
  <p:tag name="FIELD.CHAPTER.CONTENT" val="Agenda"/>
  <p:tag name="FIELD.CHAPTER.VALUE" val="Agenda"/>
  <p:tag name="FIELD.DPT.CONTENT" val="Bosch"/>
  <p:tag name="FIELD.DPT.VALUE" val="Bosch | "/>
  <p:tag name="FIELDS.INITIALIZED" val="1"/>
  <p:tag name="ML_1" val="RBEI_COB4"/>
  <p:tag name="ML_2" val="Bosch2.mcr"/>
  <p:tag name="ML_LAYOUT_RESOURCE" val="BOSCH2_16_9_2018.MCR"/>
  <p:tag name="SHAPESETGROUPCLASSNAME" val="ShapeSetGroup1"/>
  <p:tag name="SHAPESETCLASSNAME" val="Blank"/>
  <p:tag name="COLORSETGROUPCLASSNAME" val="ColorSetGroup5"/>
  <p:tag name="COLORSETCLASSNAME" val="ColorSet2"/>
  <p:tag name="FONTSETGROUPCLASSNAME" val="FontSetGroup1"/>
  <p:tag name="STYLESETGROUPCLASSNAME" val="StyleSetGroup1"/>
  <p:tag name="MAPNAME" val="Map1"/>
  <p:tag name="CFG.LAYOUT" val="BOSCH2"/>
  <p:tag name="MLI" val="1"/>
  <p:tag name="TEXTBOX 1_SHAPECLASSPROTECTIONTYPE" val="31"/>
  <p:tag name="RECTANGLE 2_SHAPECLASSPROTECTIONTYPE" val="3"/>
  <p:tag name="RECTANGLE 3_SHAPECLASSPROTECTIONTYPE" val="63"/>
  <p:tag name="RECTANGLE 4_SHAPECLASSPROTECTIONTYPE" val="63"/>
  <p:tag name="RECTANGLE 5_SHAPECLASSPROTECTIONTYPE" val="63"/>
  <p:tag name="PICTURE 6_SHAPECLASSPROTECTIONTYPE" val="15"/>
  <p:tag name="PICTURE 7_SHAPECLASSPROTECTIONTYPE" val="15"/>
</p:tagLst>
</file>

<file path=ppt/tags/tag2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22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Blank"/>
  <p:tag name="COLORSETGROUPCLASSNAME" val="ColorSetGroup5"/>
  <p:tag name="FONTSETGROUPCLASSNAME" val="FontSetGroup1"/>
  <p:tag name="SHAPECLASSNAME" val="FooterLine1OnSlides"/>
  <p:tag name="SHAPECLASSPROTECTIONTYPE" val="63"/>
</p:tagLst>
</file>

<file path=ppt/tags/tag22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Blank"/>
  <p:tag name="COLORSETGROUPCLASSNAME" val="ColorSetGroup5"/>
  <p:tag name="FONTSETGROUPCLASSNAME" val="FontSetGroup1"/>
  <p:tag name="SHAPECLASSNAME" val="FooterLine2OnSlides"/>
  <p:tag name="SHAPECLASSPROTECTIONTYPE" val="63"/>
</p:tagLst>
</file>

<file path=ppt/tags/tag22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Blank"/>
  <p:tag name="COLORSETGROUPCLASSNAME" val="ColorSetGroup5"/>
  <p:tag name="FONTSETGROUPCLASSNAME" val="FontSetGroup1"/>
  <p:tag name="SHAPECLASSNAME" val="PageNumberOnSlides"/>
  <p:tag name="SHAPECLASSPROTECTIONTYPE" val="63"/>
</p:tagLst>
</file>

<file path=ppt/tags/tag22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Blank"/>
  <p:tag name="COLORSETGROUPCLASSNAME" val="ColorSetGroup5"/>
  <p:tag name="FONTSETGROUPCLASSNAME" val="FontSetGroup1"/>
  <p:tag name="SHAPECLASSNAME" val="Attachment"/>
  <p:tag name="SHAPECLASSPROTECTIONTYPE" val="3"/>
</p:tagLst>
</file>

<file path=ppt/tags/tag22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Blank"/>
  <p:tag name="COLORSETGROUPCLASSNAME" val="ColorSetGroup5"/>
  <p:tag name="FONTSETGROUPCLASSNAME" val="FontSetGroup1"/>
  <p:tag name="SHAPECLASSNAME" val="tNavbar"/>
  <p:tag name="SHAPECLASSPROTECTIONTYPE" val="31"/>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5"/>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3.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38.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4.xml><?xml version="1.0" encoding="utf-8"?>
<p:tagLst xmlns:a="http://schemas.openxmlformats.org/drawingml/2006/main" xmlns:r="http://schemas.openxmlformats.org/officeDocument/2006/relationships" xmlns:p="http://schemas.openxmlformats.org/presentationml/2006/main">
  <p:tag name="FIELD.CHAPTER.CONTENT" val="Agenda"/>
  <p:tag name="FIELD.CHAPTER.VALUE" val="Agenda"/>
  <p:tag name="FIELD.DPT.CONTENT" val="Bosch"/>
  <p:tag name="FIELD.DPT.VALUE" val="Bosch | "/>
  <p:tag name="FIELDS.INITIALIZED" val="1"/>
  <p:tag name="ML_1" val="RBEI_COB4"/>
  <p:tag name="ML_2" val="Bosch2.mcr"/>
  <p:tag name="ML_LAYOUT_RESOURCE" val="BOSCH2_16_9_2018.MCR"/>
  <p:tag name="SHAPESETGROUPCLASSNAME" val="ShapeSetGroup1"/>
  <p:tag name="SHAPESETCLASSNAME" val="Blank"/>
  <p:tag name="COLORSETGROUPCLASSNAME" val="ColorSetGroup5"/>
  <p:tag name="COLORSETCLASSNAME" val="ColorSet2"/>
  <p:tag name="FONTSETGROUPCLASSNAME" val="FontSetGroup1"/>
  <p:tag name="STYLESETGROUPCLASSNAME" val="StyleSetGroup1"/>
  <p:tag name="MAPNAME" val="Map1"/>
  <p:tag name="CFG.LAYOUT" val="BOSCH2"/>
  <p:tag name="MLI" val="1"/>
  <p:tag name="TEXTBOX 1_SHAPECLASSPROTECTIONTYPE" val="31"/>
  <p:tag name="RECTANGLE 2_SHAPECLASSPROTECTIONTYPE" val="3"/>
  <p:tag name="RECTANGLE 3_SHAPECLASSPROTECTIONTYPE" val="63"/>
  <p:tag name="RECTANGLE 4_SHAPECLASSPROTECTIONTYPE" val="63"/>
  <p:tag name="RECTANGLE 5_SHAPECLASSPROTECTIONTYPE" val="63"/>
  <p:tag name="PICTURE 6_SHAPECLASSPROTECTIONTYPE" val="15"/>
  <p:tag name="PICTURE 7_SHAPECLASSPROTECTIONTYPE" val="15"/>
</p:tagLst>
</file>

<file path=ppt/tags/tag26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26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Blank"/>
  <p:tag name="COLORSETGROUPCLASSNAME" val="ColorSetGroup5"/>
  <p:tag name="FONTSETGROUPCLASSNAME" val="FontSetGroup1"/>
  <p:tag name="SHAPECLASSNAME" val="FooterLine1OnSlides"/>
  <p:tag name="SHAPECLASSPROTECTIONTYPE" val="63"/>
</p:tagLst>
</file>

<file path=ppt/tags/tag26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Blank"/>
  <p:tag name="COLORSETGROUPCLASSNAME" val="ColorSetGroup5"/>
  <p:tag name="FONTSETGROUPCLASSNAME" val="FontSetGroup1"/>
  <p:tag name="SHAPECLASSNAME" val="FooterLine2OnSlides"/>
  <p:tag name="SHAPECLASSPROTECTIONTYPE" val="63"/>
</p:tagLst>
</file>

<file path=ppt/tags/tag26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Blank"/>
  <p:tag name="COLORSETGROUPCLASSNAME" val="ColorSetGroup5"/>
  <p:tag name="FONTSETGROUPCLASSNAME" val="FontSetGroup1"/>
  <p:tag name="SHAPECLASSNAME" val="PageNumberOnSlides"/>
  <p:tag name="SHAPECLASSPROTECTIONTYPE" val="63"/>
</p:tagLst>
</file>

<file path=ppt/tags/tag26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Blank"/>
  <p:tag name="COLORSETGROUPCLASSNAME" val="ColorSetGroup5"/>
  <p:tag name="FONTSETGROUPCLASSNAME" val="FontSetGroup1"/>
  <p:tag name="SHAPECLASSNAME" val="Attachment"/>
  <p:tag name="SHAPECLASSPROTECTIONTYPE" val="3"/>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7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Blank"/>
  <p:tag name="COLORSETGROUPCLASSNAME" val="ColorSetGroup5"/>
  <p:tag name="FONTSETGROUPCLASSNAME" val="FontSetGroup1"/>
  <p:tag name="SHAPECLASSNAME" val="tNavbar"/>
  <p:tag name="SHAPECLASSPROTECTIONTYPE" val="31"/>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5"/>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5.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77.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2"/>
  <p:tag name="COLORS" val="-2;-2;Violet;-1;-1;-2"/>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8.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280.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4.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85.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86.xml><?xml version="1.0" encoding="utf-8"?>
<p:tagLst xmlns:a="http://schemas.openxmlformats.org/drawingml/2006/main" xmlns:r="http://schemas.openxmlformats.org/officeDocument/2006/relationships" xmlns:p="http://schemas.openxmlformats.org/presentationml/2006/main">
  <p:tag name="COLORSETCLASSNAME" val="ColorSet2"/>
  <p:tag name="COLORS" val="-1;-1;Violet;-1;-1;-2"/>
</p:tagLst>
</file>

<file path=ppt/tags/tag2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2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2.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29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9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9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9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2"/>
  <p:tag name="COLORS" val="-2;-2;-1;-1;-1;Black"/>
</p:tagLst>
</file>

<file path=ppt/tags/tag30.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30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01.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0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03.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304.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30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310.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31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1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1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2.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32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2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2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2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2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2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3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9.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3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4.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345.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3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4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35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5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5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5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5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5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5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3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1.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362.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36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3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1.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3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38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8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8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8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8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88.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8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91.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3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9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9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9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3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9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4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0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40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40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40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40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4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4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11.xml><?xml version="1.0" encoding="utf-8"?>
<p:tagLst xmlns:a="http://schemas.openxmlformats.org/drawingml/2006/main" xmlns:r="http://schemas.openxmlformats.org/officeDocument/2006/relationships" xmlns:p="http://schemas.openxmlformats.org/presentationml/2006/main">
  <p:tag name="FIELD.CHAPTER.CONTENT" val="Agenda"/>
  <p:tag name="FIELD.CHAPTER.VALUE" val="Agenda"/>
  <p:tag name="FIELD.DPT.CONTENT" val="Bosch"/>
  <p:tag name="FIELD.DPT.VALUE" val="Bosch | "/>
  <p:tag name="FIELDS.INITIALIZED" val="1"/>
  <p:tag name="ML_1" val="RBEI_COB4"/>
  <p:tag name="ML_2" val="Bosch2.mcr"/>
  <p:tag name="ML_LAYOUT_RESOURCE" val="BOSCH2_16_9_2018.MCR"/>
  <p:tag name="SHAPESETGROUPCLASSNAME" val="ShapeSetGroup1"/>
  <p:tag name="SHAPESETCLASSNAME" val="Blank"/>
  <p:tag name="COLORSETGROUPCLASSNAME" val="ColorSetGroup1"/>
  <p:tag name="COLORSETCLASSNAME" val="ColorSet2"/>
  <p:tag name="FONTSETGROUPCLASSNAME" val="FontSetGroup1"/>
  <p:tag name="STYLESETGROUPCLASSNAME" val="StyleSetGroup1"/>
  <p:tag name="MAPNAME" val="Map1"/>
  <p:tag name="CFG.LAYOUT" val="BOSCH2"/>
  <p:tag name="MLI" val="1"/>
  <p:tag name="TEXTBOX 1_SHAPECLASSPROTECTIONTYPE" val="31"/>
  <p:tag name="RECTANGLE 2_SHAPECLASSPROTECTIONTYPE" val="3"/>
  <p:tag name="RECTANGLE 3_SHAPECLASSPROTECTIONTYPE" val="63"/>
  <p:tag name="RECTANGLE 4_SHAPECLASSPROTECTIONTYPE" val="63"/>
  <p:tag name="RECTANGLE 5_SHAPECLASSPROTECTIONTYPE" val="63"/>
  <p:tag name="PICTURE 6_SHAPECLASSPROTECTIONTYPE" val="15"/>
  <p:tag name="PICTURE 7_SHAPECLASSPROTECTIONTYPE" val="15"/>
</p:tagLst>
</file>

<file path=ppt/tags/tag41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41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Blank"/>
  <p:tag name="COLORSETGROUPCLASSNAME" val="ColorSetGroup1"/>
  <p:tag name="FONTSETGROUPCLASSNAME" val="FontSetGroup1"/>
  <p:tag name="SHAPECLASSNAME" val="FooterLine1OnSlides"/>
  <p:tag name="SHAPECLASSPROTECTIONTYPE" val="63"/>
</p:tagLst>
</file>

<file path=ppt/tags/tag41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Blank"/>
  <p:tag name="COLORSETGROUPCLASSNAME" val="ColorSetGroup1"/>
  <p:tag name="FONTSETGROUPCLASSNAME" val="FontSetGroup1"/>
  <p:tag name="SHAPECLASSNAME" val="FooterLine2OnSlides"/>
  <p:tag name="SHAPECLASSPROTECTIONTYPE" val="63"/>
</p:tagLst>
</file>

<file path=ppt/tags/tag41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Blank"/>
  <p:tag name="COLORSETGROUPCLASSNAME" val="ColorSetGroup1"/>
  <p:tag name="FONTSETGROUPCLASSNAME" val="FontSetGroup1"/>
  <p:tag name="SHAPECLASSNAME" val="PageNumberOnSlides"/>
  <p:tag name="SHAPECLASSPROTECTIONTYPE" val="63"/>
</p:tagLst>
</file>

<file path=ppt/tags/tag41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Blank"/>
  <p:tag name="COLORSETGROUPCLASSNAME" val="ColorSetGroup1"/>
  <p:tag name="FONTSETGROUPCLASSNAME" val="FontSetGroup1"/>
  <p:tag name="SHAPECLASSNAME" val="Attachment"/>
  <p:tag name="SHAPECLASSPROTECTIONTYPE" val="3"/>
</p:tagLst>
</file>

<file path=ppt/tags/tag41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Blank"/>
  <p:tag name="COLORSETGROUPCLASSNAME" val="ColorSetGroup1"/>
  <p:tag name="FONTSETGROUPCLASSNAME" val="FontSetGroup1"/>
  <p:tag name="SHAPECLASSNAME" val="tNavbar"/>
  <p:tag name="SHAPECLASSPROTECTIONTYPE" val="31"/>
</p:tagLst>
</file>

<file path=ppt/tags/tag41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420.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2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2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26.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2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29.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43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3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33.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3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37.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3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440.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4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4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44.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44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4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48.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449.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52.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453.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5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7.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5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59.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46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65.xml><?xml version="1.0" encoding="utf-8"?>
<p:tagLst xmlns:a="http://schemas.openxmlformats.org/drawingml/2006/main" xmlns:r="http://schemas.openxmlformats.org/officeDocument/2006/relationships" xmlns:p="http://schemas.openxmlformats.org/presentationml/2006/main">
  <p:tag name="FIELD.CHAPTER.CONTENT" val="Agenda"/>
  <p:tag name="FIELD.CHAPTER.VALUE" val="Agenda"/>
  <p:tag name="FIELD.DPT.CONTENT" val="Bosch"/>
  <p:tag name="FIELD.DPT.VALUE" val="Bosch | "/>
  <p:tag name="FIELDS.INITIALIZED" val="1"/>
  <p:tag name="ML_1" val="RBEI_COB4"/>
  <p:tag name="ML_2" val="Bosch2.mcr"/>
  <p:tag name="ML_LAYOUT_RESOURCE" val="BOSCH2_16_9_2018.MCR"/>
  <p:tag name="SHAPESETGROUPCLASSNAME" val="ShapeSetGroup1"/>
  <p:tag name="SHAPESETCLASSNAME" val="Blank"/>
  <p:tag name="COLORSETGROUPCLASSNAME" val="ColorSetGroup1"/>
  <p:tag name="COLORSETCLASSNAME" val="ColorSet2"/>
  <p:tag name="FONTSETGROUPCLASSNAME" val="FontSetGroup1"/>
  <p:tag name="STYLESETGROUPCLASSNAME" val="StyleSetGroup1"/>
  <p:tag name="MAPNAME" val="Map1"/>
  <p:tag name="CFG.LAYOUT" val="BOSCH2"/>
  <p:tag name="MLI" val="1"/>
  <p:tag name="TEXTBOX 1_SHAPECLASSPROTECTIONTYPE" val="31"/>
  <p:tag name="RECTANGLE 2_SHAPECLASSPROTECTIONTYPE" val="3"/>
  <p:tag name="RECTANGLE 3_SHAPECLASSPROTECTIONTYPE" val="63"/>
  <p:tag name="RECTANGLE 4_SHAPECLASSPROTECTIONTYPE" val="63"/>
  <p:tag name="RECTANGLE 5_SHAPECLASSPROTECTIONTYPE" val="63"/>
  <p:tag name="PICTURE 6_SHAPECLASSPROTECTIONTYPE" val="15"/>
  <p:tag name="PICTURE 7_SHAPECLASSPROTECTIONTYPE" val="15"/>
</p:tagLst>
</file>

<file path=ppt/tags/tag46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6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468.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Blank"/>
  <p:tag name="COLORSETGROUPCLASSNAME" val="ColorSetGroup1"/>
  <p:tag name="FONTSETGROUPCLASSNAME" val="FontSetGroup1"/>
  <p:tag name="SHAPECLASSNAME" val="FooterLine1OnSlides"/>
  <p:tag name="SHAPECLASSPROTECTIONTYPE" val="63"/>
</p:tagLst>
</file>

<file path=ppt/tags/tag46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Blank"/>
  <p:tag name="COLORSETGROUPCLASSNAME" val="ColorSetGroup1"/>
  <p:tag name="FONTSETGROUPCLASSNAME" val="FontSetGroup1"/>
  <p:tag name="SHAPECLASSNAME" val="FooterLine2OnSlides"/>
  <p:tag name="SHAPECLASSPROTECTIONTYPE" val="63"/>
</p:tagLst>
</file>

<file path=ppt/tags/tag47.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47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Blank"/>
  <p:tag name="COLORSETGROUPCLASSNAME" val="ColorSetGroup1"/>
  <p:tag name="FONTSETGROUPCLASSNAME" val="FontSetGroup1"/>
  <p:tag name="SHAPECLASSNAME" val="PageNumberOnSlides"/>
  <p:tag name="SHAPECLASSPROTECTIONTYPE" val="63"/>
</p:tagLst>
</file>

<file path=ppt/tags/tag47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Blank"/>
  <p:tag name="COLORSETGROUPCLASSNAME" val="ColorSetGroup1"/>
  <p:tag name="FONTSETGROUPCLASSNAME" val="FontSetGroup1"/>
  <p:tag name="SHAPECLASSNAME" val="Attachment"/>
  <p:tag name="SHAPECLASSPROTECTIONTYPE" val="3"/>
</p:tagLst>
</file>

<file path=ppt/tags/tag47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Blank"/>
  <p:tag name="COLORSETGROUPCLASSNAME" val="ColorSetGroup1"/>
  <p:tag name="FONTSETGROUPCLASSNAME" val="FontSetGroup1"/>
  <p:tag name="SHAPECLASSNAME" val="tNavbar"/>
  <p:tag name="SHAPECLASSPROTECTIONTYPE" val="31"/>
</p:tagLst>
</file>

<file path=ppt/tags/tag47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7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7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7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78.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480.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48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82.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483.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84.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8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8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87.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49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1"/>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91.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93.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9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9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98.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49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0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01.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5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0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04.xml><?xml version="1.0" encoding="utf-8"?>
<p:tagLst xmlns:a="http://schemas.openxmlformats.org/drawingml/2006/main" xmlns:r="http://schemas.openxmlformats.org/officeDocument/2006/relationships" xmlns:p="http://schemas.openxmlformats.org/presentationml/2006/main">
  <p:tag name="COLORSETCLASSNAME" val="ColorSet2"/>
  <p:tag name="COLORS" val="-1;-1;-2;-2;-1;Black"/>
</p:tagLst>
</file>

<file path=ppt/tags/tag505.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5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07.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508.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5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1.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5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3.xml><?xml version="1.0" encoding="utf-8"?>
<p:tagLst xmlns:a="http://schemas.openxmlformats.org/drawingml/2006/main" xmlns:r="http://schemas.openxmlformats.org/officeDocument/2006/relationships" xmlns:p="http://schemas.openxmlformats.org/presentationml/2006/main">
  <p:tag name="COLORSETCLASSNAME" val="ColorSet2"/>
  <p:tag name="COLORS" val="-2;-2;Primary;-1;-1;-2"/>
</p:tagLst>
</file>

<file path=ppt/tags/tag51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3.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9.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0.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4.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65.xml><?xml version="1.0" encoding="utf-8"?>
<p:tagLst xmlns:a="http://schemas.openxmlformats.org/drawingml/2006/main" xmlns:r="http://schemas.openxmlformats.org/officeDocument/2006/relationships" xmlns:p="http://schemas.openxmlformats.org/presentationml/2006/main">
  <p:tag name="COLORS" val="-2;-2;-2;-2;-1;-2"/>
  <p:tag name="COLORSETCLASSNAME" val="ColorSet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1.xml><?xml version="1.0" encoding="utf-8"?>
<p:tagLst xmlns:a="http://schemas.openxmlformats.org/drawingml/2006/main" xmlns:r="http://schemas.openxmlformats.org/officeDocument/2006/relationships" xmlns:p="http://schemas.openxmlformats.org/presentationml/2006/main">
  <p:tag name="COLORS" val="-2;-2;-2;-2;-1;-2"/>
  <p:tag name="K_DONE" val="1"/>
  <p:tag name="COLORSETCLASSNAME" val="ColorSet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xml><?xml version="1.0" encoding="utf-8"?>
<p:tagLst xmlns:a="http://schemas.openxmlformats.org/drawingml/2006/main" xmlns:r="http://schemas.openxmlformats.org/officeDocument/2006/relationships" xmlns:p="http://schemas.openxmlformats.org/presentationml/2006/main">
  <p:tag name="COLORSETCLASSNAME" val="ColorSet2"/>
  <p:tag name="COLORS" val="-1;-1;Black;-1;-1;-2"/>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heme/theme1.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2505</Words>
  <Application>Microsoft Office PowerPoint</Application>
  <PresentationFormat>Widescreen</PresentationFormat>
  <Paragraphs>639</Paragraphs>
  <Slides>53</Slides>
  <Notes>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53</vt:i4>
      </vt:variant>
    </vt:vector>
  </HeadingPairs>
  <TitlesOfParts>
    <vt:vector size="64" baseType="lpstr">
      <vt:lpstr>Arial</vt:lpstr>
      <vt:lpstr>Bosch Office Sans</vt:lpstr>
      <vt:lpstr>Calibri</vt:lpstr>
      <vt:lpstr>Calibri Light</vt:lpstr>
      <vt:lpstr>Lucida Sans Unicode</vt:lpstr>
      <vt:lpstr>Roboto</vt:lpstr>
      <vt:lpstr>Wingdings</vt:lpstr>
      <vt:lpstr>Wingdings 3</vt:lpstr>
      <vt:lpstr>Bosch</vt:lpstr>
      <vt:lpstr>Office Theme</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Prioritization – Adapted Coverage and Prioritization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Narang Shilpa (M/NET)</dc:creator>
  <cp:lastModifiedBy>Narang Shilpa (M/NET)</cp:lastModifiedBy>
  <cp:revision>76</cp:revision>
  <dcterms:created xsi:type="dcterms:W3CDTF">2021-06-06T02:30:31Z</dcterms:created>
  <dcterms:modified xsi:type="dcterms:W3CDTF">2021-06-11T13:06:53Z</dcterms:modified>
</cp:coreProperties>
</file>